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121" r:id="rId4"/>
  </p:sldMasterIdLst>
  <p:notesMasterIdLst>
    <p:notesMasterId r:id="rId19"/>
  </p:notesMasterIdLst>
  <p:handoutMasterIdLst>
    <p:handoutMasterId r:id="rId20"/>
  </p:handoutMasterIdLst>
  <p:sldIdLst>
    <p:sldId id="266" r:id="rId5"/>
    <p:sldId id="268" r:id="rId6"/>
    <p:sldId id="267" r:id="rId7"/>
    <p:sldId id="274" r:id="rId8"/>
    <p:sldId id="269" r:id="rId9"/>
    <p:sldId id="271" r:id="rId10"/>
    <p:sldId id="277" r:id="rId11"/>
    <p:sldId id="272" r:id="rId12"/>
    <p:sldId id="279" r:id="rId13"/>
    <p:sldId id="278" r:id="rId14"/>
    <p:sldId id="275" r:id="rId15"/>
    <p:sldId id="280" r:id="rId16"/>
    <p:sldId id="270" r:id="rId17"/>
    <p:sldId id="257" r:id="rId18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-31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E47353A-F2FF-4CE3-B081-EFC3F35527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6C0437A-7E25-4A21-B8E2-19AE198253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E6BC498-AD6D-463F-B4D2-E1C9C8EB676D}" type="datetime1">
              <a:rPr lang="it-IT" smtClean="0"/>
              <a:t>12/04/2024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C904D04-FFAF-497D-9874-C216B1845E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72E0F0-79A1-44F5-B5C1-6D52156648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4C1781E-95AB-4EB5-B730-87A2D1E4E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6973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16A3A7-9D53-497A-9F98-FCE5786758AA}" type="datetime1">
              <a:rPr lang="it-IT" noProof="0" smtClean="0"/>
              <a:t>12/04/2024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13BD131-499C-46F9-A30E-AFCC6C068DA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00853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/>
              <a:t>Per elencare tutti i collaboratori del progetto, usa virgole o punti elenco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478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/>
              <a:t>Con questa diapositiva puoi divertirti. Usa carta da disegno o l'input penna per creare la bandiera, il fiore, l'uccello, l'albero e la persona più famosa della colonia.</a:t>
            </a:r>
          </a:p>
          <a:p>
            <a:pPr rtl="0"/>
            <a:endParaRPr lang="it-IT"/>
          </a:p>
          <a:p>
            <a:pPr marL="171450" indent="-171450" rtl="0">
              <a:buFont typeface="Wingdings" panose="05000000000000000000" pitchFamily="2" charset="2"/>
              <a:buChar char="Ø"/>
            </a:pPr>
            <a:r>
              <a:rPr lang="it-IT"/>
              <a:t>Se usi la carta di disegno, scatta una foto e inserisci l'immagine</a:t>
            </a:r>
          </a:p>
          <a:p>
            <a:pPr marL="171450" indent="-171450" rtl="0">
              <a:buFont typeface="Wingdings" panose="05000000000000000000" pitchFamily="2" charset="2"/>
              <a:buChar char="Ø"/>
            </a:pPr>
            <a:r>
              <a:rPr lang="it-IT"/>
              <a:t>Se scegli di usare l'input penna, fai clic sulla scheda Disegno e procedi.</a:t>
            </a:r>
          </a:p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167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/>
              <a:t>Usa la grafica SmartArt per determinare il flusso di governo/leadership: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it-IT"/>
              <a:t>Chi è a capo della colonia (potere esecutivo)? Quali sono le funzioni di questa o queste persone?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it-IT"/>
              <a:t>Chi stabilisce le regole (potere legislativo)?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it-IT"/>
              <a:t>Chi garantisce che le regole vengano rispettate (potere giudiziario)?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it-IT"/>
              <a:t>Esistono altri rami di governo? Se sì, quali sono e di cosa si occupano?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it-IT"/>
              <a:t>Per aggiungere altre forme, fai clic sulla forma a sinistra, quindi in Strumenti SmartArt -&gt; Progettazione -&gt; Aggiungi forma dopo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it-IT"/>
              <a:t>Fai lo stesso per la forma a destra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endParaRPr lang="it-IT"/>
          </a:p>
          <a:p>
            <a:pPr marL="0" lvl="0" indent="0" rtl="0">
              <a:buFont typeface="Arial" panose="020B0604020202020204" pitchFamily="34" charset="0"/>
              <a:buNone/>
            </a:pPr>
            <a:r>
              <a:rPr lang="it-IT"/>
              <a:t>Puoi rinominare i rami a piacere.</a:t>
            </a:r>
          </a:p>
          <a:p>
            <a:pPr rtl="0"/>
            <a:endParaRPr lang="it-IT"/>
          </a:p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234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13BD131-499C-46F9-A30E-AFCC6C068DA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48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/>
              <a:t>Inserisci una mappa della colonia (disegnala, usa l'input penna o creala in PowerPoint, usa la creatività!)</a:t>
            </a:r>
          </a:p>
          <a:p>
            <a:pPr rtl="0"/>
            <a:endParaRPr lang="it-IT"/>
          </a:p>
          <a:p>
            <a:pPr rtl="0"/>
            <a:r>
              <a:rPr lang="it-IT"/>
              <a:t>Inserisci -&gt; Immagini per le foto</a:t>
            </a:r>
          </a:p>
          <a:p>
            <a:pPr rtl="0"/>
            <a:r>
              <a:rPr lang="it-IT"/>
              <a:t>Disegno per usare l'input penna</a:t>
            </a:r>
          </a:p>
          <a:p>
            <a:pPr rtl="0"/>
            <a:r>
              <a:rPr lang="it-IT"/>
              <a:t>Inserisci -&gt; Forme per crearla in PowerPoint</a:t>
            </a:r>
          </a:p>
          <a:p>
            <a:pPr rtl="0"/>
            <a:endParaRPr lang="it-IT"/>
          </a:p>
          <a:p>
            <a:pPr rtl="0"/>
            <a:r>
              <a:rPr lang="it-IT"/>
              <a:t>Montagne, città/villaggi, bacini idrici, corsi d'acqua, punti di riferimento ecc. devono essere tutti chiaramente etichettati</a:t>
            </a:r>
          </a:p>
          <a:p>
            <a:pPr rtl="0"/>
            <a:endParaRPr lang="it-IT"/>
          </a:p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329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13BD131-499C-46F9-A30E-AFCC6C068DA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04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/>
              <a:t>Come si intitola la canzone della tua colonia? </a:t>
            </a:r>
          </a:p>
          <a:p>
            <a:pPr rtl="0"/>
            <a:endParaRPr lang="it-IT"/>
          </a:p>
          <a:p>
            <a:pPr rtl="0"/>
            <a:r>
              <a:rPr lang="it-IT"/>
              <a:t>Scrivi il testo della canzone e, se ti senti creativo, usa un programma per computer o strumenti musicali per creare anche la musica.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it-IT"/>
              <a:t>Per inserire un file audio, fai clic su Registrazione -&gt; Audio -&gt; Audio in PC personale e scegli il file</a:t>
            </a:r>
          </a:p>
          <a:p>
            <a:pPr rtl="0"/>
            <a:endParaRPr lang="it-IT"/>
          </a:p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32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/>
              <a:t>Rifletti sulle domande elencate e rispondi.</a:t>
            </a:r>
          </a:p>
          <a:p>
            <a:pPr rtl="0"/>
            <a:endParaRPr lang="it-IT"/>
          </a:p>
          <a:p>
            <a:pPr rtl="0"/>
            <a:r>
              <a:rPr lang="it-IT"/>
              <a:t>C'è altro che vorresti aggiungere rispetto all'economia e al commercio?</a:t>
            </a:r>
          </a:p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98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/>
              <a:t>Quali sono le regole e le leggi della tua colonia? Pensa a cosa aiuta a garantire la sicurezza dei coloni e a mantenere un ambiente sano e piacevole.</a:t>
            </a:r>
          </a:p>
          <a:p>
            <a:pPr rtl="0"/>
            <a:endParaRPr lang="it-IT"/>
          </a:p>
          <a:p>
            <a:pPr rtl="0"/>
            <a:r>
              <a:rPr lang="it-IT"/>
              <a:t>In ogni forma...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it-IT"/>
              <a:t>Inserisci il nome della regola/legge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it-IT"/>
              <a:t>Descrivi il motivo per cui è importante per la colonia/i coloni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it-IT"/>
              <a:t>Spiega le conseguenze del mancato rispetto di questa regola/legge</a:t>
            </a:r>
          </a:p>
          <a:p>
            <a:pPr rtl="0"/>
            <a:endParaRPr lang="it-IT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Per aggiungere altre forme, fai clic sul l'ultima forma, quindi in Strumenti SmartArt -&gt; Progettazione -&gt; Aggiungi forma dopo</a:t>
            </a:r>
          </a:p>
          <a:p>
            <a:pPr rtl="0"/>
            <a:endParaRPr lang="it-IT"/>
          </a:p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54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/>
              <a:t>Inserisci una mappa della colonia (disegnala, usa l'input penna o creala in PowerPoint, usa la creatività!)</a:t>
            </a:r>
          </a:p>
          <a:p>
            <a:pPr rtl="0"/>
            <a:endParaRPr lang="it-IT"/>
          </a:p>
          <a:p>
            <a:pPr rtl="0"/>
            <a:r>
              <a:rPr lang="it-IT"/>
              <a:t>Inserisci -&gt; Immagini per le foto</a:t>
            </a:r>
          </a:p>
          <a:p>
            <a:pPr rtl="0"/>
            <a:r>
              <a:rPr lang="it-IT"/>
              <a:t>Disegno per usare l'input penna</a:t>
            </a:r>
          </a:p>
          <a:p>
            <a:pPr rtl="0"/>
            <a:r>
              <a:rPr lang="it-IT"/>
              <a:t>Inserisci -&gt; Forme per crearla in PowerPoint</a:t>
            </a:r>
          </a:p>
          <a:p>
            <a:pPr rtl="0"/>
            <a:endParaRPr lang="it-IT"/>
          </a:p>
          <a:p>
            <a:pPr rtl="0"/>
            <a:r>
              <a:rPr lang="it-IT"/>
              <a:t>Montagne, città/villaggi, bacini idrici, corsi d'acqua, punti di riferimento ecc. devono essere tutti chiaramente etichettati</a:t>
            </a:r>
          </a:p>
          <a:p>
            <a:pPr rtl="0"/>
            <a:endParaRPr lang="it-IT"/>
          </a:p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8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/>
              <a:t>*DIAPOSITIVA FACOLTATIVA* </a:t>
            </a:r>
            <a:r>
              <a:rPr lang="it-IT"/>
              <a:t>Se vuoi saperne di più sui gruppi sociali, cerca informazioni sul sistema delle caste o delle classi.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946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/>
              <a:t>Come si intitola la canzone della tua colonia? </a:t>
            </a:r>
          </a:p>
          <a:p>
            <a:pPr rtl="0"/>
            <a:endParaRPr lang="it-IT"/>
          </a:p>
          <a:p>
            <a:pPr rtl="0"/>
            <a:r>
              <a:rPr lang="it-IT"/>
              <a:t>Scrivi il testo della canzone e, se ti senti creativo, usa un programma per computer o strumenti musicali per creare anche la musica.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it-IT"/>
              <a:t>Per inserire un file audio, fai clic su Registrazione -&gt; Audio -&gt; Audio in PC personale e scegli il file</a:t>
            </a:r>
          </a:p>
          <a:p>
            <a:pPr rtl="0"/>
            <a:endParaRPr lang="it-IT"/>
          </a:p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13BD131-499C-46F9-A30E-AFCC6C068DA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69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5">
            <a:extLst>
              <a:ext uri="{FF2B5EF4-FFF2-40B4-BE49-F238E27FC236}">
                <a16:creationId xmlns:a16="http://schemas.microsoft.com/office/drawing/2014/main" id="{CACE694D-BAD8-4C0D-AFE9-67ABD7124C9E}"/>
              </a:ext>
            </a:extLst>
          </p:cNvPr>
          <p:cNvSpPr>
            <a:spLocks/>
          </p:cNvSpPr>
          <p:nvPr userDrawn="1"/>
        </p:nvSpPr>
        <p:spPr bwMode="auto">
          <a:xfrm>
            <a:off x="1194325" y="1536901"/>
            <a:ext cx="6831013" cy="4641850"/>
          </a:xfrm>
          <a:custGeom>
            <a:avLst/>
            <a:gdLst>
              <a:gd name="T0" fmla="*/ 22 w 4303"/>
              <a:gd name="T1" fmla="*/ 1534 h 2924"/>
              <a:gd name="T2" fmla="*/ 0 w 4303"/>
              <a:gd name="T3" fmla="*/ 1356 h 2924"/>
              <a:gd name="T4" fmla="*/ 6 w 4303"/>
              <a:gd name="T5" fmla="*/ 1189 h 2924"/>
              <a:gd name="T6" fmla="*/ 39 w 4303"/>
              <a:gd name="T7" fmla="*/ 1028 h 2924"/>
              <a:gd name="T8" fmla="*/ 122 w 4303"/>
              <a:gd name="T9" fmla="*/ 811 h 2924"/>
              <a:gd name="T10" fmla="*/ 306 w 4303"/>
              <a:gd name="T11" fmla="*/ 550 h 2924"/>
              <a:gd name="T12" fmla="*/ 551 w 4303"/>
              <a:gd name="T13" fmla="*/ 339 h 2924"/>
              <a:gd name="T14" fmla="*/ 852 w 4303"/>
              <a:gd name="T15" fmla="*/ 172 h 2924"/>
              <a:gd name="T16" fmla="*/ 1197 w 4303"/>
              <a:gd name="T17" fmla="*/ 61 h 2924"/>
              <a:gd name="T18" fmla="*/ 1564 w 4303"/>
              <a:gd name="T19" fmla="*/ 5 h 2924"/>
              <a:gd name="T20" fmla="*/ 1954 w 4303"/>
              <a:gd name="T21" fmla="*/ 5 h 2924"/>
              <a:gd name="T22" fmla="*/ 2366 w 4303"/>
              <a:gd name="T23" fmla="*/ 61 h 2924"/>
              <a:gd name="T24" fmla="*/ 2783 w 4303"/>
              <a:gd name="T25" fmla="*/ 172 h 2924"/>
              <a:gd name="T26" fmla="*/ 3190 w 4303"/>
              <a:gd name="T27" fmla="*/ 333 h 2924"/>
              <a:gd name="T28" fmla="*/ 3563 w 4303"/>
              <a:gd name="T29" fmla="*/ 539 h 2924"/>
              <a:gd name="T30" fmla="*/ 3880 w 4303"/>
              <a:gd name="T31" fmla="*/ 800 h 2924"/>
              <a:gd name="T32" fmla="*/ 4069 w 4303"/>
              <a:gd name="T33" fmla="*/ 1023 h 2924"/>
              <a:gd name="T34" fmla="*/ 4169 w 4303"/>
              <a:gd name="T35" fmla="*/ 1184 h 2924"/>
              <a:gd name="T36" fmla="*/ 4242 w 4303"/>
              <a:gd name="T37" fmla="*/ 1362 h 2924"/>
              <a:gd name="T38" fmla="*/ 4292 w 4303"/>
              <a:gd name="T39" fmla="*/ 1545 h 2924"/>
              <a:gd name="T40" fmla="*/ 4297 w 4303"/>
              <a:gd name="T41" fmla="*/ 1740 h 2924"/>
              <a:gd name="T42" fmla="*/ 4270 w 4303"/>
              <a:gd name="T43" fmla="*/ 1918 h 2924"/>
              <a:gd name="T44" fmla="*/ 4208 w 4303"/>
              <a:gd name="T45" fmla="*/ 2084 h 2924"/>
              <a:gd name="T46" fmla="*/ 4125 w 4303"/>
              <a:gd name="T47" fmla="*/ 2229 h 2924"/>
              <a:gd name="T48" fmla="*/ 3958 w 4303"/>
              <a:gd name="T49" fmla="*/ 2413 h 2924"/>
              <a:gd name="T50" fmla="*/ 3668 w 4303"/>
              <a:gd name="T51" fmla="*/ 2607 h 2924"/>
              <a:gd name="T52" fmla="*/ 3334 w 4303"/>
              <a:gd name="T53" fmla="*/ 2746 h 2924"/>
              <a:gd name="T54" fmla="*/ 2978 w 4303"/>
              <a:gd name="T55" fmla="*/ 2841 h 2924"/>
              <a:gd name="T56" fmla="*/ 2622 w 4303"/>
              <a:gd name="T57" fmla="*/ 2896 h 2924"/>
              <a:gd name="T58" fmla="*/ 2305 w 4303"/>
              <a:gd name="T59" fmla="*/ 2918 h 2924"/>
              <a:gd name="T60" fmla="*/ 2026 w 4303"/>
              <a:gd name="T61" fmla="*/ 2918 h 2924"/>
              <a:gd name="T62" fmla="*/ 1726 w 4303"/>
              <a:gd name="T63" fmla="*/ 2885 h 2924"/>
              <a:gd name="T64" fmla="*/ 1408 w 4303"/>
              <a:gd name="T65" fmla="*/ 2818 h 2924"/>
              <a:gd name="T66" fmla="*/ 1085 w 4303"/>
              <a:gd name="T67" fmla="*/ 2707 h 2924"/>
              <a:gd name="T68" fmla="*/ 779 w 4303"/>
              <a:gd name="T69" fmla="*/ 2557 h 2924"/>
              <a:gd name="T70" fmla="*/ 501 w 4303"/>
              <a:gd name="T71" fmla="*/ 2357 h 2924"/>
              <a:gd name="T72" fmla="*/ 267 w 4303"/>
              <a:gd name="T73" fmla="*/ 2107 h 2924"/>
              <a:gd name="T74" fmla="*/ 100 w 4303"/>
              <a:gd name="T75" fmla="*/ 1801 h 2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03" h="2924">
                <a:moveTo>
                  <a:pt x="45" y="1623"/>
                </a:moveTo>
                <a:lnTo>
                  <a:pt x="22" y="1534"/>
                </a:lnTo>
                <a:lnTo>
                  <a:pt x="11" y="1445"/>
                </a:lnTo>
                <a:lnTo>
                  <a:pt x="0" y="1356"/>
                </a:lnTo>
                <a:lnTo>
                  <a:pt x="0" y="1273"/>
                </a:lnTo>
                <a:lnTo>
                  <a:pt x="6" y="1189"/>
                </a:lnTo>
                <a:lnTo>
                  <a:pt x="22" y="1106"/>
                </a:lnTo>
                <a:lnTo>
                  <a:pt x="39" y="1028"/>
                </a:lnTo>
                <a:lnTo>
                  <a:pt x="61" y="956"/>
                </a:lnTo>
                <a:lnTo>
                  <a:pt x="122" y="811"/>
                </a:lnTo>
                <a:lnTo>
                  <a:pt x="206" y="678"/>
                </a:lnTo>
                <a:lnTo>
                  <a:pt x="306" y="550"/>
                </a:lnTo>
                <a:lnTo>
                  <a:pt x="423" y="439"/>
                </a:lnTo>
                <a:lnTo>
                  <a:pt x="551" y="339"/>
                </a:lnTo>
                <a:lnTo>
                  <a:pt x="696" y="250"/>
                </a:lnTo>
                <a:lnTo>
                  <a:pt x="852" y="172"/>
                </a:lnTo>
                <a:lnTo>
                  <a:pt x="1019" y="111"/>
                </a:lnTo>
                <a:lnTo>
                  <a:pt x="1197" y="61"/>
                </a:lnTo>
                <a:lnTo>
                  <a:pt x="1375" y="22"/>
                </a:lnTo>
                <a:lnTo>
                  <a:pt x="1564" y="5"/>
                </a:lnTo>
                <a:lnTo>
                  <a:pt x="1753" y="0"/>
                </a:lnTo>
                <a:lnTo>
                  <a:pt x="1954" y="5"/>
                </a:lnTo>
                <a:lnTo>
                  <a:pt x="2154" y="27"/>
                </a:lnTo>
                <a:lnTo>
                  <a:pt x="2366" y="61"/>
                </a:lnTo>
                <a:lnTo>
                  <a:pt x="2572" y="111"/>
                </a:lnTo>
                <a:lnTo>
                  <a:pt x="2783" y="172"/>
                </a:lnTo>
                <a:lnTo>
                  <a:pt x="2989" y="244"/>
                </a:lnTo>
                <a:lnTo>
                  <a:pt x="3190" y="333"/>
                </a:lnTo>
                <a:lnTo>
                  <a:pt x="3385" y="428"/>
                </a:lnTo>
                <a:lnTo>
                  <a:pt x="3563" y="539"/>
                </a:lnTo>
                <a:lnTo>
                  <a:pt x="3730" y="661"/>
                </a:lnTo>
                <a:lnTo>
                  <a:pt x="3880" y="800"/>
                </a:lnTo>
                <a:lnTo>
                  <a:pt x="4014" y="945"/>
                </a:lnTo>
                <a:lnTo>
                  <a:pt x="4069" y="1023"/>
                </a:lnTo>
                <a:lnTo>
                  <a:pt x="4125" y="1100"/>
                </a:lnTo>
                <a:lnTo>
                  <a:pt x="4169" y="1184"/>
                </a:lnTo>
                <a:lnTo>
                  <a:pt x="4208" y="1273"/>
                </a:lnTo>
                <a:lnTo>
                  <a:pt x="4242" y="1362"/>
                </a:lnTo>
                <a:lnTo>
                  <a:pt x="4270" y="1451"/>
                </a:lnTo>
                <a:lnTo>
                  <a:pt x="4292" y="1545"/>
                </a:lnTo>
                <a:lnTo>
                  <a:pt x="4303" y="1640"/>
                </a:lnTo>
                <a:lnTo>
                  <a:pt x="4297" y="1740"/>
                </a:lnTo>
                <a:lnTo>
                  <a:pt x="4286" y="1834"/>
                </a:lnTo>
                <a:lnTo>
                  <a:pt x="4270" y="1918"/>
                </a:lnTo>
                <a:lnTo>
                  <a:pt x="4242" y="2007"/>
                </a:lnTo>
                <a:lnTo>
                  <a:pt x="4208" y="2084"/>
                </a:lnTo>
                <a:lnTo>
                  <a:pt x="4169" y="2157"/>
                </a:lnTo>
                <a:lnTo>
                  <a:pt x="4125" y="2229"/>
                </a:lnTo>
                <a:lnTo>
                  <a:pt x="4075" y="2296"/>
                </a:lnTo>
                <a:lnTo>
                  <a:pt x="3958" y="2413"/>
                </a:lnTo>
                <a:lnTo>
                  <a:pt x="3819" y="2518"/>
                </a:lnTo>
                <a:lnTo>
                  <a:pt x="3668" y="2607"/>
                </a:lnTo>
                <a:lnTo>
                  <a:pt x="3507" y="2685"/>
                </a:lnTo>
                <a:lnTo>
                  <a:pt x="3334" y="2746"/>
                </a:lnTo>
                <a:lnTo>
                  <a:pt x="3156" y="2802"/>
                </a:lnTo>
                <a:lnTo>
                  <a:pt x="2978" y="2841"/>
                </a:lnTo>
                <a:lnTo>
                  <a:pt x="2800" y="2874"/>
                </a:lnTo>
                <a:lnTo>
                  <a:pt x="2622" y="2896"/>
                </a:lnTo>
                <a:lnTo>
                  <a:pt x="2460" y="2913"/>
                </a:lnTo>
                <a:lnTo>
                  <a:pt x="2305" y="2918"/>
                </a:lnTo>
                <a:lnTo>
                  <a:pt x="2160" y="2924"/>
                </a:lnTo>
                <a:lnTo>
                  <a:pt x="2026" y="2918"/>
                </a:lnTo>
                <a:lnTo>
                  <a:pt x="1876" y="2907"/>
                </a:lnTo>
                <a:lnTo>
                  <a:pt x="1726" y="2885"/>
                </a:lnTo>
                <a:lnTo>
                  <a:pt x="1564" y="2857"/>
                </a:lnTo>
                <a:lnTo>
                  <a:pt x="1408" y="2818"/>
                </a:lnTo>
                <a:lnTo>
                  <a:pt x="1247" y="2768"/>
                </a:lnTo>
                <a:lnTo>
                  <a:pt x="1085" y="2707"/>
                </a:lnTo>
                <a:lnTo>
                  <a:pt x="930" y="2640"/>
                </a:lnTo>
                <a:lnTo>
                  <a:pt x="779" y="2557"/>
                </a:lnTo>
                <a:lnTo>
                  <a:pt x="635" y="2463"/>
                </a:lnTo>
                <a:lnTo>
                  <a:pt x="501" y="2357"/>
                </a:lnTo>
                <a:lnTo>
                  <a:pt x="379" y="2240"/>
                </a:lnTo>
                <a:lnTo>
                  <a:pt x="267" y="2107"/>
                </a:lnTo>
                <a:lnTo>
                  <a:pt x="178" y="1962"/>
                </a:lnTo>
                <a:lnTo>
                  <a:pt x="100" y="1801"/>
                </a:lnTo>
                <a:lnTo>
                  <a:pt x="45" y="16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89" name="Gruppo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igura a mano libera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igura a mano libera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igura a mano libera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igura a mano libera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igura a mano libera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igura a mano libera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igura a mano libera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igura a mano libera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igura a mano libera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igura a mano libera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igura a mano libera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igura a mano libera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igura a mano libera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igura a mano libera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igura a mano libera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igura a mano libera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igura a mano libera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igura a mano libera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igura a mano libera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8922" y="2954315"/>
            <a:ext cx="5566700" cy="1675949"/>
          </a:xfrm>
        </p:spPr>
        <p:txBody>
          <a:bodyPr bIns="0" rtlCol="0" anchor="ctr">
            <a:noAutofit/>
          </a:bodyPr>
          <a:lstStyle>
            <a:lvl1pPr algn="ctr" rtl="0">
              <a:lnSpc>
                <a:spcPct val="80000"/>
              </a:lnSpc>
              <a:defRPr sz="3400" spc="-15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1" name="Forma 3">
            <a:extLst>
              <a:ext uri="{FF2B5EF4-FFF2-40B4-BE49-F238E27FC236}">
                <a16:creationId xmlns:a16="http://schemas.microsoft.com/office/drawing/2014/main" id="{02FDAB33-915E-4BD4-A13F-8FD4F0F1565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976748" y="3964146"/>
            <a:ext cx="6831013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D19DC10D-AC77-4943-9096-2598F5878C12}"/>
              </a:ext>
            </a:extLst>
          </p:cNvPr>
          <p:cNvSpPr/>
          <p:nvPr userDrawn="1"/>
        </p:nvSpPr>
        <p:spPr>
          <a:xfrm>
            <a:off x="527465" y="-6705"/>
            <a:ext cx="11168286" cy="6847184"/>
          </a:xfrm>
          <a:custGeom>
            <a:avLst/>
            <a:gdLst>
              <a:gd name="connsiteX0" fmla="*/ 3449748 w 11168286"/>
              <a:gd name="connsiteY0" fmla="*/ 1543606 h 6847184"/>
              <a:gd name="connsiteX1" fmla="*/ 3149710 w 11168286"/>
              <a:gd name="connsiteY1" fmla="*/ 1551544 h 6847184"/>
              <a:gd name="connsiteX2" fmla="*/ 2849673 w 11168286"/>
              <a:gd name="connsiteY2" fmla="*/ 1578531 h 6847184"/>
              <a:gd name="connsiteX3" fmla="*/ 2567097 w 11168286"/>
              <a:gd name="connsiteY3" fmla="*/ 1640444 h 6847184"/>
              <a:gd name="connsiteX4" fmla="*/ 2284523 w 11168286"/>
              <a:gd name="connsiteY4" fmla="*/ 1719819 h 6847184"/>
              <a:gd name="connsiteX5" fmla="*/ 2019410 w 11168286"/>
              <a:gd name="connsiteY5" fmla="*/ 1816656 h 6847184"/>
              <a:gd name="connsiteX6" fmla="*/ 1771760 w 11168286"/>
              <a:gd name="connsiteY6" fmla="*/ 1940481 h 6847184"/>
              <a:gd name="connsiteX7" fmla="*/ 1541573 w 11168286"/>
              <a:gd name="connsiteY7" fmla="*/ 2081769 h 6847184"/>
              <a:gd name="connsiteX8" fmla="*/ 1338373 w 11168286"/>
              <a:gd name="connsiteY8" fmla="*/ 2240519 h 6847184"/>
              <a:gd name="connsiteX9" fmla="*/ 1152635 w 11168286"/>
              <a:gd name="connsiteY9" fmla="*/ 2416731 h 6847184"/>
              <a:gd name="connsiteX10" fmla="*/ 993885 w 11168286"/>
              <a:gd name="connsiteY10" fmla="*/ 2619931 h 6847184"/>
              <a:gd name="connsiteX11" fmla="*/ 860535 w 11168286"/>
              <a:gd name="connsiteY11" fmla="*/ 2831069 h 6847184"/>
              <a:gd name="connsiteX12" fmla="*/ 763698 w 11168286"/>
              <a:gd name="connsiteY12" fmla="*/ 3061256 h 6847184"/>
              <a:gd name="connsiteX13" fmla="*/ 728773 w 11168286"/>
              <a:gd name="connsiteY13" fmla="*/ 3175556 h 6847184"/>
              <a:gd name="connsiteX14" fmla="*/ 701785 w 11168286"/>
              <a:gd name="connsiteY14" fmla="*/ 3299381 h 6847184"/>
              <a:gd name="connsiteX15" fmla="*/ 676385 w 11168286"/>
              <a:gd name="connsiteY15" fmla="*/ 3431144 h 6847184"/>
              <a:gd name="connsiteX16" fmla="*/ 666860 w 11168286"/>
              <a:gd name="connsiteY16" fmla="*/ 3564494 h 6847184"/>
              <a:gd name="connsiteX17" fmla="*/ 666860 w 11168286"/>
              <a:gd name="connsiteY17" fmla="*/ 3696256 h 6847184"/>
              <a:gd name="connsiteX18" fmla="*/ 684323 w 11168286"/>
              <a:gd name="connsiteY18" fmla="*/ 3837544 h 6847184"/>
              <a:gd name="connsiteX19" fmla="*/ 701785 w 11168286"/>
              <a:gd name="connsiteY19" fmla="*/ 3978831 h 6847184"/>
              <a:gd name="connsiteX20" fmla="*/ 738298 w 11168286"/>
              <a:gd name="connsiteY20" fmla="*/ 4120119 h 6847184"/>
              <a:gd name="connsiteX21" fmla="*/ 825610 w 11168286"/>
              <a:gd name="connsiteY21" fmla="*/ 4402694 h 6847184"/>
              <a:gd name="connsiteX22" fmla="*/ 949435 w 11168286"/>
              <a:gd name="connsiteY22" fmla="*/ 4658281 h 6847184"/>
              <a:gd name="connsiteX23" fmla="*/ 1090723 w 11168286"/>
              <a:gd name="connsiteY23" fmla="*/ 4888469 h 6847184"/>
              <a:gd name="connsiteX24" fmla="*/ 1268523 w 11168286"/>
              <a:gd name="connsiteY24" fmla="*/ 5099606 h 6847184"/>
              <a:gd name="connsiteX25" fmla="*/ 1462198 w 11168286"/>
              <a:gd name="connsiteY25" fmla="*/ 5285344 h 6847184"/>
              <a:gd name="connsiteX26" fmla="*/ 1674923 w 11168286"/>
              <a:gd name="connsiteY26" fmla="*/ 5453619 h 6847184"/>
              <a:gd name="connsiteX27" fmla="*/ 1903522 w 11168286"/>
              <a:gd name="connsiteY27" fmla="*/ 5602844 h 6847184"/>
              <a:gd name="connsiteX28" fmla="*/ 2143235 w 11168286"/>
              <a:gd name="connsiteY28" fmla="*/ 5734606 h 6847184"/>
              <a:gd name="connsiteX29" fmla="*/ 2389298 w 11168286"/>
              <a:gd name="connsiteY29" fmla="*/ 5840969 h 6847184"/>
              <a:gd name="connsiteX30" fmla="*/ 2646473 w 11168286"/>
              <a:gd name="connsiteY30" fmla="*/ 5937806 h 6847184"/>
              <a:gd name="connsiteX31" fmla="*/ 2902060 w 11168286"/>
              <a:gd name="connsiteY31" fmla="*/ 6017181 h 6847184"/>
              <a:gd name="connsiteX32" fmla="*/ 3149710 w 11168286"/>
              <a:gd name="connsiteY32" fmla="*/ 6079094 h 6847184"/>
              <a:gd name="connsiteX33" fmla="*/ 3406885 w 11168286"/>
              <a:gd name="connsiteY33" fmla="*/ 6123544 h 6847184"/>
              <a:gd name="connsiteX34" fmla="*/ 3645010 w 11168286"/>
              <a:gd name="connsiteY34" fmla="*/ 6158469 h 6847184"/>
              <a:gd name="connsiteX35" fmla="*/ 3883135 w 11168286"/>
              <a:gd name="connsiteY35" fmla="*/ 6175931 h 6847184"/>
              <a:gd name="connsiteX36" fmla="*/ 4095861 w 11168286"/>
              <a:gd name="connsiteY36" fmla="*/ 6185456 h 6847184"/>
              <a:gd name="connsiteX37" fmla="*/ 4326048 w 11168286"/>
              <a:gd name="connsiteY37" fmla="*/ 6175931 h 6847184"/>
              <a:gd name="connsiteX38" fmla="*/ 4572111 w 11168286"/>
              <a:gd name="connsiteY38" fmla="*/ 6167994 h 6847184"/>
              <a:gd name="connsiteX39" fmla="*/ 4829285 w 11168286"/>
              <a:gd name="connsiteY39" fmla="*/ 6141006 h 6847184"/>
              <a:gd name="connsiteX40" fmla="*/ 5111860 w 11168286"/>
              <a:gd name="connsiteY40" fmla="*/ 6106081 h 6847184"/>
              <a:gd name="connsiteX41" fmla="*/ 5394435 w 11168286"/>
              <a:gd name="connsiteY41" fmla="*/ 6053694 h 6847184"/>
              <a:gd name="connsiteX42" fmla="*/ 5677010 w 11168286"/>
              <a:gd name="connsiteY42" fmla="*/ 5991781 h 6847184"/>
              <a:gd name="connsiteX43" fmla="*/ 5959585 w 11168286"/>
              <a:gd name="connsiteY43" fmla="*/ 5902881 h 6847184"/>
              <a:gd name="connsiteX44" fmla="*/ 6234223 w 11168286"/>
              <a:gd name="connsiteY44" fmla="*/ 5806044 h 6847184"/>
              <a:gd name="connsiteX45" fmla="*/ 6489810 w 11168286"/>
              <a:gd name="connsiteY45" fmla="*/ 5682219 h 6847184"/>
              <a:gd name="connsiteX46" fmla="*/ 6729523 w 11168286"/>
              <a:gd name="connsiteY46" fmla="*/ 5540931 h 6847184"/>
              <a:gd name="connsiteX47" fmla="*/ 6950185 w 11168286"/>
              <a:gd name="connsiteY47" fmla="*/ 5374244 h 6847184"/>
              <a:gd name="connsiteX48" fmla="*/ 7135923 w 11168286"/>
              <a:gd name="connsiteY48" fmla="*/ 5188506 h 6847184"/>
              <a:gd name="connsiteX49" fmla="*/ 7215298 w 11168286"/>
              <a:gd name="connsiteY49" fmla="*/ 5082144 h 6847184"/>
              <a:gd name="connsiteX50" fmla="*/ 7285148 w 11168286"/>
              <a:gd name="connsiteY50" fmla="*/ 4967844 h 6847184"/>
              <a:gd name="connsiteX51" fmla="*/ 7347060 w 11168286"/>
              <a:gd name="connsiteY51" fmla="*/ 4851956 h 6847184"/>
              <a:gd name="connsiteX52" fmla="*/ 7401035 w 11168286"/>
              <a:gd name="connsiteY52" fmla="*/ 4729719 h 6847184"/>
              <a:gd name="connsiteX53" fmla="*/ 7445485 w 11168286"/>
              <a:gd name="connsiteY53" fmla="*/ 4588431 h 6847184"/>
              <a:gd name="connsiteX54" fmla="*/ 7470885 w 11168286"/>
              <a:gd name="connsiteY54" fmla="*/ 4455081 h 6847184"/>
              <a:gd name="connsiteX55" fmla="*/ 7488348 w 11168286"/>
              <a:gd name="connsiteY55" fmla="*/ 4305856 h 6847184"/>
              <a:gd name="connsiteX56" fmla="*/ 7497873 w 11168286"/>
              <a:gd name="connsiteY56" fmla="*/ 4147106 h 6847184"/>
              <a:gd name="connsiteX57" fmla="*/ 7480410 w 11168286"/>
              <a:gd name="connsiteY57" fmla="*/ 3996294 h 6847184"/>
              <a:gd name="connsiteX58" fmla="*/ 7445485 w 11168286"/>
              <a:gd name="connsiteY58" fmla="*/ 3847069 h 6847184"/>
              <a:gd name="connsiteX59" fmla="*/ 7401035 w 11168286"/>
              <a:gd name="connsiteY59" fmla="*/ 3705781 h 6847184"/>
              <a:gd name="connsiteX60" fmla="*/ 7347060 w 11168286"/>
              <a:gd name="connsiteY60" fmla="*/ 3564494 h 6847184"/>
              <a:gd name="connsiteX61" fmla="*/ 7285148 w 11168286"/>
              <a:gd name="connsiteY61" fmla="*/ 3423206 h 6847184"/>
              <a:gd name="connsiteX62" fmla="*/ 7215298 w 11168286"/>
              <a:gd name="connsiteY62" fmla="*/ 3289856 h 6847184"/>
              <a:gd name="connsiteX63" fmla="*/ 7126398 w 11168286"/>
              <a:gd name="connsiteY63" fmla="*/ 3167619 h 6847184"/>
              <a:gd name="connsiteX64" fmla="*/ 7039085 w 11168286"/>
              <a:gd name="connsiteY64" fmla="*/ 3043794 h 6847184"/>
              <a:gd name="connsiteX65" fmla="*/ 6826360 w 11168286"/>
              <a:gd name="connsiteY65" fmla="*/ 2813606 h 6847184"/>
              <a:gd name="connsiteX66" fmla="*/ 6588235 w 11168286"/>
              <a:gd name="connsiteY66" fmla="*/ 2592944 h 6847184"/>
              <a:gd name="connsiteX67" fmla="*/ 6323123 w 11168286"/>
              <a:gd name="connsiteY67" fmla="*/ 2399269 h 6847184"/>
              <a:gd name="connsiteX68" fmla="*/ 6040548 w 11168286"/>
              <a:gd name="connsiteY68" fmla="*/ 2223056 h 6847184"/>
              <a:gd name="connsiteX69" fmla="*/ 5730985 w 11168286"/>
              <a:gd name="connsiteY69" fmla="*/ 2072244 h 6847184"/>
              <a:gd name="connsiteX70" fmla="*/ 5411899 w 11168286"/>
              <a:gd name="connsiteY70" fmla="*/ 1930956 h 6847184"/>
              <a:gd name="connsiteX71" fmla="*/ 5084873 w 11168286"/>
              <a:gd name="connsiteY71" fmla="*/ 1816656 h 6847184"/>
              <a:gd name="connsiteX72" fmla="*/ 4749910 w 11168286"/>
              <a:gd name="connsiteY72" fmla="*/ 1719819 h 6847184"/>
              <a:gd name="connsiteX73" fmla="*/ 4422885 w 11168286"/>
              <a:gd name="connsiteY73" fmla="*/ 1640444 h 6847184"/>
              <a:gd name="connsiteX74" fmla="*/ 4086335 w 11168286"/>
              <a:gd name="connsiteY74" fmla="*/ 1586469 h 6847184"/>
              <a:gd name="connsiteX75" fmla="*/ 3768835 w 11168286"/>
              <a:gd name="connsiteY75" fmla="*/ 1551544 h 6847184"/>
              <a:gd name="connsiteX76" fmla="*/ 3384196 w 11168286"/>
              <a:gd name="connsiteY76" fmla="*/ 0 h 6847184"/>
              <a:gd name="connsiteX77" fmla="*/ 9353938 w 11168286"/>
              <a:gd name="connsiteY77" fmla="*/ 0 h 6847184"/>
              <a:gd name="connsiteX78" fmla="*/ 9361842 w 11168286"/>
              <a:gd name="connsiteY78" fmla="*/ 3952 h 6847184"/>
              <a:gd name="connsiteX79" fmla="*/ 9738185 w 11168286"/>
              <a:gd name="connsiteY79" fmla="*/ 234949 h 6847184"/>
              <a:gd name="connsiteX80" fmla="*/ 10070404 w 11168286"/>
              <a:gd name="connsiteY80" fmla="*/ 494495 h 6847184"/>
              <a:gd name="connsiteX81" fmla="*/ 10374074 w 11168286"/>
              <a:gd name="connsiteY81" fmla="*/ 782592 h 6847184"/>
              <a:gd name="connsiteX82" fmla="*/ 10633620 w 11168286"/>
              <a:gd name="connsiteY82" fmla="*/ 1114811 h 6847184"/>
              <a:gd name="connsiteX83" fmla="*/ 10851639 w 11168286"/>
              <a:gd name="connsiteY83" fmla="*/ 1460008 h 6847184"/>
              <a:gd name="connsiteX84" fmla="*/ 11009963 w 11168286"/>
              <a:gd name="connsiteY84" fmla="*/ 1836350 h 6847184"/>
              <a:gd name="connsiteX85" fmla="*/ 11067063 w 11168286"/>
              <a:gd name="connsiteY85" fmla="*/ 2023224 h 6847184"/>
              <a:gd name="connsiteX86" fmla="*/ 11111186 w 11168286"/>
              <a:gd name="connsiteY86" fmla="*/ 2225670 h 6847184"/>
              <a:gd name="connsiteX87" fmla="*/ 11152713 w 11168286"/>
              <a:gd name="connsiteY87" fmla="*/ 2441094 h 6847184"/>
              <a:gd name="connsiteX88" fmla="*/ 11168286 w 11168286"/>
              <a:gd name="connsiteY88" fmla="*/ 2659113 h 6847184"/>
              <a:gd name="connsiteX89" fmla="*/ 11168286 w 11168286"/>
              <a:gd name="connsiteY89" fmla="*/ 2874537 h 6847184"/>
              <a:gd name="connsiteX90" fmla="*/ 11139736 w 11168286"/>
              <a:gd name="connsiteY90" fmla="*/ 3105533 h 6847184"/>
              <a:gd name="connsiteX91" fmla="*/ 11111186 w 11168286"/>
              <a:gd name="connsiteY91" fmla="*/ 3336529 h 6847184"/>
              <a:gd name="connsiteX92" fmla="*/ 11051490 w 11168286"/>
              <a:gd name="connsiteY92" fmla="*/ 3567526 h 6847184"/>
              <a:gd name="connsiteX93" fmla="*/ 10908739 w 11168286"/>
              <a:gd name="connsiteY93" fmla="*/ 4029518 h 6847184"/>
              <a:gd name="connsiteX94" fmla="*/ 10706293 w 11168286"/>
              <a:gd name="connsiteY94" fmla="*/ 4447388 h 6847184"/>
              <a:gd name="connsiteX95" fmla="*/ 10475297 w 11168286"/>
              <a:gd name="connsiteY95" fmla="*/ 4823731 h 6847184"/>
              <a:gd name="connsiteX96" fmla="*/ 10184605 w 11168286"/>
              <a:gd name="connsiteY96" fmla="*/ 5168927 h 6847184"/>
              <a:gd name="connsiteX97" fmla="*/ 9867958 w 11168286"/>
              <a:gd name="connsiteY97" fmla="*/ 5472597 h 6847184"/>
              <a:gd name="connsiteX98" fmla="*/ 9520166 w 11168286"/>
              <a:gd name="connsiteY98" fmla="*/ 5747716 h 6847184"/>
              <a:gd name="connsiteX99" fmla="*/ 9146419 w 11168286"/>
              <a:gd name="connsiteY99" fmla="*/ 5991690 h 6847184"/>
              <a:gd name="connsiteX100" fmla="*/ 8754503 w 11168286"/>
              <a:gd name="connsiteY100" fmla="*/ 6207113 h 6847184"/>
              <a:gd name="connsiteX101" fmla="*/ 8352207 w 11168286"/>
              <a:gd name="connsiteY101" fmla="*/ 6381009 h 6847184"/>
              <a:gd name="connsiteX102" fmla="*/ 7931741 w 11168286"/>
              <a:gd name="connsiteY102" fmla="*/ 6539333 h 6847184"/>
              <a:gd name="connsiteX103" fmla="*/ 7513871 w 11168286"/>
              <a:gd name="connsiteY103" fmla="*/ 6669106 h 6847184"/>
              <a:gd name="connsiteX104" fmla="*/ 7108979 w 11168286"/>
              <a:gd name="connsiteY104" fmla="*/ 6770329 h 6847184"/>
              <a:gd name="connsiteX105" fmla="*/ 6688513 w 11168286"/>
              <a:gd name="connsiteY105" fmla="*/ 6843002 h 6847184"/>
              <a:gd name="connsiteX106" fmla="*/ 6660000 w 11168286"/>
              <a:gd name="connsiteY106" fmla="*/ 6847184 h 6847184"/>
              <a:gd name="connsiteX107" fmla="*/ 4165817 w 11168286"/>
              <a:gd name="connsiteY107" fmla="*/ 6847184 h 6847184"/>
              <a:gd name="connsiteX108" fmla="*/ 3900984 w 11168286"/>
              <a:gd name="connsiteY108" fmla="*/ 6814452 h 6847184"/>
              <a:gd name="connsiteX109" fmla="*/ 3438991 w 11168286"/>
              <a:gd name="connsiteY109" fmla="*/ 6728802 h 6847184"/>
              <a:gd name="connsiteX110" fmla="*/ 2976998 w 11168286"/>
              <a:gd name="connsiteY110" fmla="*/ 6627579 h 6847184"/>
              <a:gd name="connsiteX111" fmla="*/ 2515006 w 11168286"/>
              <a:gd name="connsiteY111" fmla="*/ 6482233 h 6847184"/>
              <a:gd name="connsiteX112" fmla="*/ 2065990 w 11168286"/>
              <a:gd name="connsiteY112" fmla="*/ 6323909 h 6847184"/>
              <a:gd name="connsiteX113" fmla="*/ 1648120 w 11168286"/>
              <a:gd name="connsiteY113" fmla="*/ 6121463 h 6847184"/>
              <a:gd name="connsiteX114" fmla="*/ 1256205 w 11168286"/>
              <a:gd name="connsiteY114" fmla="*/ 5890467 h 6847184"/>
              <a:gd name="connsiteX115" fmla="*/ 895435 w 11168286"/>
              <a:gd name="connsiteY115" fmla="*/ 5617943 h 6847184"/>
              <a:gd name="connsiteX116" fmla="*/ 591766 w 11168286"/>
              <a:gd name="connsiteY116" fmla="*/ 5314273 h 6847184"/>
              <a:gd name="connsiteX117" fmla="*/ 461993 w 11168286"/>
              <a:gd name="connsiteY117" fmla="*/ 5140377 h 6847184"/>
              <a:gd name="connsiteX118" fmla="*/ 347792 w 11168286"/>
              <a:gd name="connsiteY118" fmla="*/ 4953504 h 6847184"/>
              <a:gd name="connsiteX119" fmla="*/ 246569 w 11168286"/>
              <a:gd name="connsiteY119" fmla="*/ 4764035 h 6847184"/>
              <a:gd name="connsiteX120" fmla="*/ 158323 w 11168286"/>
              <a:gd name="connsiteY120" fmla="*/ 4564184 h 6847184"/>
              <a:gd name="connsiteX121" fmla="*/ 85650 w 11168286"/>
              <a:gd name="connsiteY121" fmla="*/ 4333188 h 6847184"/>
              <a:gd name="connsiteX122" fmla="*/ 44123 w 11168286"/>
              <a:gd name="connsiteY122" fmla="*/ 4115169 h 6847184"/>
              <a:gd name="connsiteX123" fmla="*/ 15573 w 11168286"/>
              <a:gd name="connsiteY123" fmla="*/ 3871195 h 6847184"/>
              <a:gd name="connsiteX124" fmla="*/ 0 w 11168286"/>
              <a:gd name="connsiteY124" fmla="*/ 3611648 h 6847184"/>
              <a:gd name="connsiteX125" fmla="*/ 28550 w 11168286"/>
              <a:gd name="connsiteY125" fmla="*/ 3365079 h 6847184"/>
              <a:gd name="connsiteX126" fmla="*/ 85650 w 11168286"/>
              <a:gd name="connsiteY126" fmla="*/ 3121106 h 6847184"/>
              <a:gd name="connsiteX127" fmla="*/ 158323 w 11168286"/>
              <a:gd name="connsiteY127" fmla="*/ 2890109 h 6847184"/>
              <a:gd name="connsiteX128" fmla="*/ 246569 w 11168286"/>
              <a:gd name="connsiteY128" fmla="*/ 2659113 h 6847184"/>
              <a:gd name="connsiteX129" fmla="*/ 347792 w 11168286"/>
              <a:gd name="connsiteY129" fmla="*/ 2428116 h 6847184"/>
              <a:gd name="connsiteX130" fmla="*/ 461993 w 11168286"/>
              <a:gd name="connsiteY130" fmla="*/ 2210097 h 6847184"/>
              <a:gd name="connsiteX131" fmla="*/ 607339 w 11168286"/>
              <a:gd name="connsiteY131" fmla="*/ 2010247 h 6847184"/>
              <a:gd name="connsiteX132" fmla="*/ 750089 w 11168286"/>
              <a:gd name="connsiteY132" fmla="*/ 1807800 h 6847184"/>
              <a:gd name="connsiteX133" fmla="*/ 1097882 w 11168286"/>
              <a:gd name="connsiteY133" fmla="*/ 1431458 h 6847184"/>
              <a:gd name="connsiteX134" fmla="*/ 1487201 w 11168286"/>
              <a:gd name="connsiteY134" fmla="*/ 1070688 h 6847184"/>
              <a:gd name="connsiteX135" fmla="*/ 1920644 w 11168286"/>
              <a:gd name="connsiteY135" fmla="*/ 754042 h 6847184"/>
              <a:gd name="connsiteX136" fmla="*/ 2382637 w 11168286"/>
              <a:gd name="connsiteY136" fmla="*/ 465945 h 6847184"/>
              <a:gd name="connsiteX137" fmla="*/ 2888753 w 11168286"/>
              <a:gd name="connsiteY137" fmla="*/ 219376 h 684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1168286" h="6847184">
                <a:moveTo>
                  <a:pt x="3449748" y="1543606"/>
                </a:moveTo>
                <a:lnTo>
                  <a:pt x="3149710" y="1551544"/>
                </a:lnTo>
                <a:lnTo>
                  <a:pt x="2849673" y="1578531"/>
                </a:lnTo>
                <a:lnTo>
                  <a:pt x="2567097" y="1640444"/>
                </a:lnTo>
                <a:lnTo>
                  <a:pt x="2284523" y="1719819"/>
                </a:lnTo>
                <a:lnTo>
                  <a:pt x="2019410" y="1816656"/>
                </a:lnTo>
                <a:lnTo>
                  <a:pt x="1771760" y="1940481"/>
                </a:lnTo>
                <a:lnTo>
                  <a:pt x="1541573" y="2081769"/>
                </a:lnTo>
                <a:lnTo>
                  <a:pt x="1338373" y="2240519"/>
                </a:lnTo>
                <a:lnTo>
                  <a:pt x="1152635" y="2416731"/>
                </a:lnTo>
                <a:lnTo>
                  <a:pt x="993885" y="2619931"/>
                </a:lnTo>
                <a:lnTo>
                  <a:pt x="860535" y="2831069"/>
                </a:lnTo>
                <a:lnTo>
                  <a:pt x="763698" y="3061256"/>
                </a:lnTo>
                <a:lnTo>
                  <a:pt x="728773" y="3175556"/>
                </a:lnTo>
                <a:lnTo>
                  <a:pt x="701785" y="3299381"/>
                </a:lnTo>
                <a:lnTo>
                  <a:pt x="676385" y="3431144"/>
                </a:lnTo>
                <a:lnTo>
                  <a:pt x="666860" y="3564494"/>
                </a:lnTo>
                <a:lnTo>
                  <a:pt x="666860" y="3696256"/>
                </a:lnTo>
                <a:lnTo>
                  <a:pt x="684323" y="3837544"/>
                </a:lnTo>
                <a:lnTo>
                  <a:pt x="701785" y="3978831"/>
                </a:lnTo>
                <a:lnTo>
                  <a:pt x="738298" y="4120119"/>
                </a:lnTo>
                <a:lnTo>
                  <a:pt x="825610" y="4402694"/>
                </a:lnTo>
                <a:lnTo>
                  <a:pt x="949435" y="4658281"/>
                </a:lnTo>
                <a:lnTo>
                  <a:pt x="1090723" y="4888469"/>
                </a:lnTo>
                <a:lnTo>
                  <a:pt x="1268523" y="5099606"/>
                </a:lnTo>
                <a:lnTo>
                  <a:pt x="1462198" y="5285344"/>
                </a:lnTo>
                <a:lnTo>
                  <a:pt x="1674923" y="5453619"/>
                </a:lnTo>
                <a:lnTo>
                  <a:pt x="1903522" y="5602844"/>
                </a:lnTo>
                <a:lnTo>
                  <a:pt x="2143235" y="5734606"/>
                </a:lnTo>
                <a:lnTo>
                  <a:pt x="2389298" y="5840969"/>
                </a:lnTo>
                <a:lnTo>
                  <a:pt x="2646473" y="5937806"/>
                </a:lnTo>
                <a:lnTo>
                  <a:pt x="2902060" y="6017181"/>
                </a:lnTo>
                <a:lnTo>
                  <a:pt x="3149710" y="6079094"/>
                </a:lnTo>
                <a:lnTo>
                  <a:pt x="3406885" y="6123544"/>
                </a:lnTo>
                <a:lnTo>
                  <a:pt x="3645010" y="6158469"/>
                </a:lnTo>
                <a:lnTo>
                  <a:pt x="3883135" y="6175931"/>
                </a:lnTo>
                <a:lnTo>
                  <a:pt x="4095861" y="6185456"/>
                </a:lnTo>
                <a:lnTo>
                  <a:pt x="4326048" y="6175931"/>
                </a:lnTo>
                <a:lnTo>
                  <a:pt x="4572111" y="6167994"/>
                </a:lnTo>
                <a:lnTo>
                  <a:pt x="4829285" y="6141006"/>
                </a:lnTo>
                <a:lnTo>
                  <a:pt x="5111860" y="6106081"/>
                </a:lnTo>
                <a:lnTo>
                  <a:pt x="5394435" y="6053694"/>
                </a:lnTo>
                <a:lnTo>
                  <a:pt x="5677010" y="5991781"/>
                </a:lnTo>
                <a:lnTo>
                  <a:pt x="5959585" y="5902881"/>
                </a:lnTo>
                <a:lnTo>
                  <a:pt x="6234223" y="5806044"/>
                </a:lnTo>
                <a:lnTo>
                  <a:pt x="6489810" y="5682219"/>
                </a:lnTo>
                <a:lnTo>
                  <a:pt x="6729523" y="5540931"/>
                </a:lnTo>
                <a:lnTo>
                  <a:pt x="6950185" y="5374244"/>
                </a:lnTo>
                <a:lnTo>
                  <a:pt x="7135923" y="5188506"/>
                </a:lnTo>
                <a:lnTo>
                  <a:pt x="7215298" y="5082144"/>
                </a:lnTo>
                <a:lnTo>
                  <a:pt x="7285148" y="4967844"/>
                </a:lnTo>
                <a:lnTo>
                  <a:pt x="7347060" y="4851956"/>
                </a:lnTo>
                <a:lnTo>
                  <a:pt x="7401035" y="4729719"/>
                </a:lnTo>
                <a:lnTo>
                  <a:pt x="7445485" y="4588431"/>
                </a:lnTo>
                <a:lnTo>
                  <a:pt x="7470885" y="4455081"/>
                </a:lnTo>
                <a:lnTo>
                  <a:pt x="7488348" y="4305856"/>
                </a:lnTo>
                <a:lnTo>
                  <a:pt x="7497873" y="4147106"/>
                </a:lnTo>
                <a:lnTo>
                  <a:pt x="7480410" y="3996294"/>
                </a:lnTo>
                <a:lnTo>
                  <a:pt x="7445485" y="3847069"/>
                </a:lnTo>
                <a:lnTo>
                  <a:pt x="7401035" y="3705781"/>
                </a:lnTo>
                <a:lnTo>
                  <a:pt x="7347060" y="3564494"/>
                </a:lnTo>
                <a:lnTo>
                  <a:pt x="7285148" y="3423206"/>
                </a:lnTo>
                <a:lnTo>
                  <a:pt x="7215298" y="3289856"/>
                </a:lnTo>
                <a:lnTo>
                  <a:pt x="7126398" y="3167619"/>
                </a:lnTo>
                <a:lnTo>
                  <a:pt x="7039085" y="3043794"/>
                </a:lnTo>
                <a:lnTo>
                  <a:pt x="6826360" y="2813606"/>
                </a:lnTo>
                <a:lnTo>
                  <a:pt x="6588235" y="2592944"/>
                </a:lnTo>
                <a:lnTo>
                  <a:pt x="6323123" y="2399269"/>
                </a:lnTo>
                <a:lnTo>
                  <a:pt x="6040548" y="2223056"/>
                </a:lnTo>
                <a:lnTo>
                  <a:pt x="5730985" y="2072244"/>
                </a:lnTo>
                <a:lnTo>
                  <a:pt x="5411899" y="1930956"/>
                </a:lnTo>
                <a:lnTo>
                  <a:pt x="5084873" y="1816656"/>
                </a:lnTo>
                <a:lnTo>
                  <a:pt x="4749910" y="1719819"/>
                </a:lnTo>
                <a:lnTo>
                  <a:pt x="4422885" y="1640444"/>
                </a:lnTo>
                <a:lnTo>
                  <a:pt x="4086335" y="1586469"/>
                </a:lnTo>
                <a:lnTo>
                  <a:pt x="3768835" y="1551544"/>
                </a:lnTo>
                <a:close/>
                <a:moveTo>
                  <a:pt x="3384196" y="0"/>
                </a:moveTo>
                <a:lnTo>
                  <a:pt x="9353938" y="0"/>
                </a:lnTo>
                <a:lnTo>
                  <a:pt x="9361842" y="3952"/>
                </a:lnTo>
                <a:lnTo>
                  <a:pt x="9738185" y="234949"/>
                </a:lnTo>
                <a:lnTo>
                  <a:pt x="10070404" y="494495"/>
                </a:lnTo>
                <a:lnTo>
                  <a:pt x="10374074" y="782592"/>
                </a:lnTo>
                <a:lnTo>
                  <a:pt x="10633620" y="1114811"/>
                </a:lnTo>
                <a:lnTo>
                  <a:pt x="10851639" y="1460008"/>
                </a:lnTo>
                <a:lnTo>
                  <a:pt x="11009963" y="1836350"/>
                </a:lnTo>
                <a:lnTo>
                  <a:pt x="11067063" y="2023224"/>
                </a:lnTo>
                <a:lnTo>
                  <a:pt x="11111186" y="2225670"/>
                </a:lnTo>
                <a:lnTo>
                  <a:pt x="11152713" y="2441094"/>
                </a:lnTo>
                <a:lnTo>
                  <a:pt x="11168286" y="2659113"/>
                </a:lnTo>
                <a:lnTo>
                  <a:pt x="11168286" y="2874537"/>
                </a:lnTo>
                <a:lnTo>
                  <a:pt x="11139736" y="3105533"/>
                </a:lnTo>
                <a:lnTo>
                  <a:pt x="11111186" y="3336529"/>
                </a:lnTo>
                <a:lnTo>
                  <a:pt x="11051490" y="3567526"/>
                </a:lnTo>
                <a:lnTo>
                  <a:pt x="10908739" y="4029518"/>
                </a:lnTo>
                <a:lnTo>
                  <a:pt x="10706293" y="4447388"/>
                </a:lnTo>
                <a:lnTo>
                  <a:pt x="10475297" y="4823731"/>
                </a:lnTo>
                <a:lnTo>
                  <a:pt x="10184605" y="5168927"/>
                </a:lnTo>
                <a:lnTo>
                  <a:pt x="9867958" y="5472597"/>
                </a:lnTo>
                <a:lnTo>
                  <a:pt x="9520166" y="5747716"/>
                </a:lnTo>
                <a:lnTo>
                  <a:pt x="9146419" y="5991690"/>
                </a:lnTo>
                <a:lnTo>
                  <a:pt x="8754503" y="6207113"/>
                </a:lnTo>
                <a:lnTo>
                  <a:pt x="8352207" y="6381009"/>
                </a:lnTo>
                <a:lnTo>
                  <a:pt x="7931741" y="6539333"/>
                </a:lnTo>
                <a:lnTo>
                  <a:pt x="7513871" y="6669106"/>
                </a:lnTo>
                <a:lnTo>
                  <a:pt x="7108979" y="6770329"/>
                </a:lnTo>
                <a:lnTo>
                  <a:pt x="6688513" y="6843002"/>
                </a:lnTo>
                <a:lnTo>
                  <a:pt x="6660000" y="6847184"/>
                </a:lnTo>
                <a:lnTo>
                  <a:pt x="4165817" y="6847184"/>
                </a:lnTo>
                <a:lnTo>
                  <a:pt x="3900984" y="6814452"/>
                </a:lnTo>
                <a:lnTo>
                  <a:pt x="3438991" y="6728802"/>
                </a:lnTo>
                <a:lnTo>
                  <a:pt x="2976998" y="6627579"/>
                </a:lnTo>
                <a:lnTo>
                  <a:pt x="2515006" y="6482233"/>
                </a:lnTo>
                <a:lnTo>
                  <a:pt x="2065990" y="6323909"/>
                </a:lnTo>
                <a:lnTo>
                  <a:pt x="1648120" y="6121463"/>
                </a:lnTo>
                <a:lnTo>
                  <a:pt x="1256205" y="5890467"/>
                </a:lnTo>
                <a:lnTo>
                  <a:pt x="895435" y="5617943"/>
                </a:lnTo>
                <a:lnTo>
                  <a:pt x="591766" y="5314273"/>
                </a:lnTo>
                <a:lnTo>
                  <a:pt x="461993" y="5140377"/>
                </a:lnTo>
                <a:lnTo>
                  <a:pt x="347792" y="4953504"/>
                </a:lnTo>
                <a:lnTo>
                  <a:pt x="246569" y="4764035"/>
                </a:lnTo>
                <a:lnTo>
                  <a:pt x="158323" y="4564184"/>
                </a:lnTo>
                <a:lnTo>
                  <a:pt x="85650" y="4333188"/>
                </a:lnTo>
                <a:lnTo>
                  <a:pt x="44123" y="4115169"/>
                </a:lnTo>
                <a:lnTo>
                  <a:pt x="15573" y="3871195"/>
                </a:lnTo>
                <a:lnTo>
                  <a:pt x="0" y="3611648"/>
                </a:lnTo>
                <a:lnTo>
                  <a:pt x="28550" y="3365079"/>
                </a:lnTo>
                <a:lnTo>
                  <a:pt x="85650" y="3121106"/>
                </a:lnTo>
                <a:lnTo>
                  <a:pt x="158323" y="2890109"/>
                </a:lnTo>
                <a:lnTo>
                  <a:pt x="246569" y="2659113"/>
                </a:lnTo>
                <a:lnTo>
                  <a:pt x="347792" y="2428116"/>
                </a:lnTo>
                <a:lnTo>
                  <a:pt x="461993" y="2210097"/>
                </a:lnTo>
                <a:lnTo>
                  <a:pt x="607339" y="2010247"/>
                </a:lnTo>
                <a:lnTo>
                  <a:pt x="750089" y="1807800"/>
                </a:lnTo>
                <a:lnTo>
                  <a:pt x="1097882" y="1431458"/>
                </a:lnTo>
                <a:lnTo>
                  <a:pt x="1487201" y="1070688"/>
                </a:lnTo>
                <a:lnTo>
                  <a:pt x="1920644" y="754042"/>
                </a:lnTo>
                <a:lnTo>
                  <a:pt x="2382637" y="465945"/>
                </a:lnTo>
                <a:lnTo>
                  <a:pt x="2888753" y="2193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063328" y="1631728"/>
            <a:ext cx="3198812" cy="1322587"/>
          </a:xfrm>
        </p:spPr>
        <p:txBody>
          <a:bodyPr t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pPr rtl="0"/>
            <a:fld id="{A71CA9B2-60C0-4D9D-8B54-0B6CD2399850}" type="datetime1">
              <a:rPr lang="it-IT" noProof="0" smtClean="0"/>
              <a:t>12/04/2024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002126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5">
            <a:extLst>
              <a:ext uri="{FF2B5EF4-FFF2-40B4-BE49-F238E27FC236}">
                <a16:creationId xmlns:a16="http://schemas.microsoft.com/office/drawing/2014/main" id="{CACE694D-BAD8-4C0D-AFE9-67ABD7124C9E}"/>
              </a:ext>
            </a:extLst>
          </p:cNvPr>
          <p:cNvSpPr>
            <a:spLocks/>
          </p:cNvSpPr>
          <p:nvPr userDrawn="1"/>
        </p:nvSpPr>
        <p:spPr bwMode="auto">
          <a:xfrm>
            <a:off x="1194325" y="1536901"/>
            <a:ext cx="6831013" cy="4641850"/>
          </a:xfrm>
          <a:custGeom>
            <a:avLst/>
            <a:gdLst>
              <a:gd name="T0" fmla="*/ 22 w 4303"/>
              <a:gd name="T1" fmla="*/ 1534 h 2924"/>
              <a:gd name="T2" fmla="*/ 0 w 4303"/>
              <a:gd name="T3" fmla="*/ 1356 h 2924"/>
              <a:gd name="T4" fmla="*/ 6 w 4303"/>
              <a:gd name="T5" fmla="*/ 1189 h 2924"/>
              <a:gd name="T6" fmla="*/ 39 w 4303"/>
              <a:gd name="T7" fmla="*/ 1028 h 2924"/>
              <a:gd name="T8" fmla="*/ 122 w 4303"/>
              <a:gd name="T9" fmla="*/ 811 h 2924"/>
              <a:gd name="T10" fmla="*/ 306 w 4303"/>
              <a:gd name="T11" fmla="*/ 550 h 2924"/>
              <a:gd name="T12" fmla="*/ 551 w 4303"/>
              <a:gd name="T13" fmla="*/ 339 h 2924"/>
              <a:gd name="T14" fmla="*/ 852 w 4303"/>
              <a:gd name="T15" fmla="*/ 172 h 2924"/>
              <a:gd name="T16" fmla="*/ 1197 w 4303"/>
              <a:gd name="T17" fmla="*/ 61 h 2924"/>
              <a:gd name="T18" fmla="*/ 1564 w 4303"/>
              <a:gd name="T19" fmla="*/ 5 h 2924"/>
              <a:gd name="T20" fmla="*/ 1954 w 4303"/>
              <a:gd name="T21" fmla="*/ 5 h 2924"/>
              <a:gd name="T22" fmla="*/ 2366 w 4303"/>
              <a:gd name="T23" fmla="*/ 61 h 2924"/>
              <a:gd name="T24" fmla="*/ 2783 w 4303"/>
              <a:gd name="T25" fmla="*/ 172 h 2924"/>
              <a:gd name="T26" fmla="*/ 3190 w 4303"/>
              <a:gd name="T27" fmla="*/ 333 h 2924"/>
              <a:gd name="T28" fmla="*/ 3563 w 4303"/>
              <a:gd name="T29" fmla="*/ 539 h 2924"/>
              <a:gd name="T30" fmla="*/ 3880 w 4303"/>
              <a:gd name="T31" fmla="*/ 800 h 2924"/>
              <a:gd name="T32" fmla="*/ 4069 w 4303"/>
              <a:gd name="T33" fmla="*/ 1023 h 2924"/>
              <a:gd name="T34" fmla="*/ 4169 w 4303"/>
              <a:gd name="T35" fmla="*/ 1184 h 2924"/>
              <a:gd name="T36" fmla="*/ 4242 w 4303"/>
              <a:gd name="T37" fmla="*/ 1362 h 2924"/>
              <a:gd name="T38" fmla="*/ 4292 w 4303"/>
              <a:gd name="T39" fmla="*/ 1545 h 2924"/>
              <a:gd name="T40" fmla="*/ 4297 w 4303"/>
              <a:gd name="T41" fmla="*/ 1740 h 2924"/>
              <a:gd name="T42" fmla="*/ 4270 w 4303"/>
              <a:gd name="T43" fmla="*/ 1918 h 2924"/>
              <a:gd name="T44" fmla="*/ 4208 w 4303"/>
              <a:gd name="T45" fmla="*/ 2084 h 2924"/>
              <a:gd name="T46" fmla="*/ 4125 w 4303"/>
              <a:gd name="T47" fmla="*/ 2229 h 2924"/>
              <a:gd name="T48" fmla="*/ 3958 w 4303"/>
              <a:gd name="T49" fmla="*/ 2413 h 2924"/>
              <a:gd name="T50" fmla="*/ 3668 w 4303"/>
              <a:gd name="T51" fmla="*/ 2607 h 2924"/>
              <a:gd name="T52" fmla="*/ 3334 w 4303"/>
              <a:gd name="T53" fmla="*/ 2746 h 2924"/>
              <a:gd name="T54" fmla="*/ 2978 w 4303"/>
              <a:gd name="T55" fmla="*/ 2841 h 2924"/>
              <a:gd name="T56" fmla="*/ 2622 w 4303"/>
              <a:gd name="T57" fmla="*/ 2896 h 2924"/>
              <a:gd name="T58" fmla="*/ 2305 w 4303"/>
              <a:gd name="T59" fmla="*/ 2918 h 2924"/>
              <a:gd name="T60" fmla="*/ 2026 w 4303"/>
              <a:gd name="T61" fmla="*/ 2918 h 2924"/>
              <a:gd name="T62" fmla="*/ 1726 w 4303"/>
              <a:gd name="T63" fmla="*/ 2885 h 2924"/>
              <a:gd name="T64" fmla="*/ 1408 w 4303"/>
              <a:gd name="T65" fmla="*/ 2818 h 2924"/>
              <a:gd name="T66" fmla="*/ 1085 w 4303"/>
              <a:gd name="T67" fmla="*/ 2707 h 2924"/>
              <a:gd name="T68" fmla="*/ 779 w 4303"/>
              <a:gd name="T69" fmla="*/ 2557 h 2924"/>
              <a:gd name="T70" fmla="*/ 501 w 4303"/>
              <a:gd name="T71" fmla="*/ 2357 h 2924"/>
              <a:gd name="T72" fmla="*/ 267 w 4303"/>
              <a:gd name="T73" fmla="*/ 2107 h 2924"/>
              <a:gd name="T74" fmla="*/ 100 w 4303"/>
              <a:gd name="T75" fmla="*/ 1801 h 2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03" h="2924">
                <a:moveTo>
                  <a:pt x="45" y="1623"/>
                </a:moveTo>
                <a:lnTo>
                  <a:pt x="22" y="1534"/>
                </a:lnTo>
                <a:lnTo>
                  <a:pt x="11" y="1445"/>
                </a:lnTo>
                <a:lnTo>
                  <a:pt x="0" y="1356"/>
                </a:lnTo>
                <a:lnTo>
                  <a:pt x="0" y="1273"/>
                </a:lnTo>
                <a:lnTo>
                  <a:pt x="6" y="1189"/>
                </a:lnTo>
                <a:lnTo>
                  <a:pt x="22" y="1106"/>
                </a:lnTo>
                <a:lnTo>
                  <a:pt x="39" y="1028"/>
                </a:lnTo>
                <a:lnTo>
                  <a:pt x="61" y="956"/>
                </a:lnTo>
                <a:lnTo>
                  <a:pt x="122" y="811"/>
                </a:lnTo>
                <a:lnTo>
                  <a:pt x="206" y="678"/>
                </a:lnTo>
                <a:lnTo>
                  <a:pt x="306" y="550"/>
                </a:lnTo>
                <a:lnTo>
                  <a:pt x="423" y="439"/>
                </a:lnTo>
                <a:lnTo>
                  <a:pt x="551" y="339"/>
                </a:lnTo>
                <a:lnTo>
                  <a:pt x="696" y="250"/>
                </a:lnTo>
                <a:lnTo>
                  <a:pt x="852" y="172"/>
                </a:lnTo>
                <a:lnTo>
                  <a:pt x="1019" y="111"/>
                </a:lnTo>
                <a:lnTo>
                  <a:pt x="1197" y="61"/>
                </a:lnTo>
                <a:lnTo>
                  <a:pt x="1375" y="22"/>
                </a:lnTo>
                <a:lnTo>
                  <a:pt x="1564" y="5"/>
                </a:lnTo>
                <a:lnTo>
                  <a:pt x="1753" y="0"/>
                </a:lnTo>
                <a:lnTo>
                  <a:pt x="1954" y="5"/>
                </a:lnTo>
                <a:lnTo>
                  <a:pt x="2154" y="27"/>
                </a:lnTo>
                <a:lnTo>
                  <a:pt x="2366" y="61"/>
                </a:lnTo>
                <a:lnTo>
                  <a:pt x="2572" y="111"/>
                </a:lnTo>
                <a:lnTo>
                  <a:pt x="2783" y="172"/>
                </a:lnTo>
                <a:lnTo>
                  <a:pt x="2989" y="244"/>
                </a:lnTo>
                <a:lnTo>
                  <a:pt x="3190" y="333"/>
                </a:lnTo>
                <a:lnTo>
                  <a:pt x="3385" y="428"/>
                </a:lnTo>
                <a:lnTo>
                  <a:pt x="3563" y="539"/>
                </a:lnTo>
                <a:lnTo>
                  <a:pt x="3730" y="661"/>
                </a:lnTo>
                <a:lnTo>
                  <a:pt x="3880" y="800"/>
                </a:lnTo>
                <a:lnTo>
                  <a:pt x="4014" y="945"/>
                </a:lnTo>
                <a:lnTo>
                  <a:pt x="4069" y="1023"/>
                </a:lnTo>
                <a:lnTo>
                  <a:pt x="4125" y="1100"/>
                </a:lnTo>
                <a:lnTo>
                  <a:pt x="4169" y="1184"/>
                </a:lnTo>
                <a:lnTo>
                  <a:pt x="4208" y="1273"/>
                </a:lnTo>
                <a:lnTo>
                  <a:pt x="4242" y="1362"/>
                </a:lnTo>
                <a:lnTo>
                  <a:pt x="4270" y="1451"/>
                </a:lnTo>
                <a:lnTo>
                  <a:pt x="4292" y="1545"/>
                </a:lnTo>
                <a:lnTo>
                  <a:pt x="4303" y="1640"/>
                </a:lnTo>
                <a:lnTo>
                  <a:pt x="4297" y="1740"/>
                </a:lnTo>
                <a:lnTo>
                  <a:pt x="4286" y="1834"/>
                </a:lnTo>
                <a:lnTo>
                  <a:pt x="4270" y="1918"/>
                </a:lnTo>
                <a:lnTo>
                  <a:pt x="4242" y="2007"/>
                </a:lnTo>
                <a:lnTo>
                  <a:pt x="4208" y="2084"/>
                </a:lnTo>
                <a:lnTo>
                  <a:pt x="4169" y="2157"/>
                </a:lnTo>
                <a:lnTo>
                  <a:pt x="4125" y="2229"/>
                </a:lnTo>
                <a:lnTo>
                  <a:pt x="4075" y="2296"/>
                </a:lnTo>
                <a:lnTo>
                  <a:pt x="3958" y="2413"/>
                </a:lnTo>
                <a:lnTo>
                  <a:pt x="3819" y="2518"/>
                </a:lnTo>
                <a:lnTo>
                  <a:pt x="3668" y="2607"/>
                </a:lnTo>
                <a:lnTo>
                  <a:pt x="3507" y="2685"/>
                </a:lnTo>
                <a:lnTo>
                  <a:pt x="3334" y="2746"/>
                </a:lnTo>
                <a:lnTo>
                  <a:pt x="3156" y="2802"/>
                </a:lnTo>
                <a:lnTo>
                  <a:pt x="2978" y="2841"/>
                </a:lnTo>
                <a:lnTo>
                  <a:pt x="2800" y="2874"/>
                </a:lnTo>
                <a:lnTo>
                  <a:pt x="2622" y="2896"/>
                </a:lnTo>
                <a:lnTo>
                  <a:pt x="2460" y="2913"/>
                </a:lnTo>
                <a:lnTo>
                  <a:pt x="2305" y="2918"/>
                </a:lnTo>
                <a:lnTo>
                  <a:pt x="2160" y="2924"/>
                </a:lnTo>
                <a:lnTo>
                  <a:pt x="2026" y="2918"/>
                </a:lnTo>
                <a:lnTo>
                  <a:pt x="1876" y="2907"/>
                </a:lnTo>
                <a:lnTo>
                  <a:pt x="1726" y="2885"/>
                </a:lnTo>
                <a:lnTo>
                  <a:pt x="1564" y="2857"/>
                </a:lnTo>
                <a:lnTo>
                  <a:pt x="1408" y="2818"/>
                </a:lnTo>
                <a:lnTo>
                  <a:pt x="1247" y="2768"/>
                </a:lnTo>
                <a:lnTo>
                  <a:pt x="1085" y="2707"/>
                </a:lnTo>
                <a:lnTo>
                  <a:pt x="930" y="2640"/>
                </a:lnTo>
                <a:lnTo>
                  <a:pt x="779" y="2557"/>
                </a:lnTo>
                <a:lnTo>
                  <a:pt x="635" y="2463"/>
                </a:lnTo>
                <a:lnTo>
                  <a:pt x="501" y="2357"/>
                </a:lnTo>
                <a:lnTo>
                  <a:pt x="379" y="2240"/>
                </a:lnTo>
                <a:lnTo>
                  <a:pt x="267" y="2107"/>
                </a:lnTo>
                <a:lnTo>
                  <a:pt x="178" y="1962"/>
                </a:lnTo>
                <a:lnTo>
                  <a:pt x="100" y="1801"/>
                </a:lnTo>
                <a:lnTo>
                  <a:pt x="45" y="16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89" name="Gruppo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igura a mano libera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igura a mano libera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igura a mano libera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igura a mano libera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igura a mano libera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igura a mano libera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igura a mano libera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igura a mano libera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igura a mano libera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igura a mano libera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igura a mano libera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igura a mano libera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igura a mano libera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igura a mano libera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igura a mano libera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igura a mano libera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igura a mano libera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igura a mano libera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igura a mano libera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8922" y="2954315"/>
            <a:ext cx="5566700" cy="1675949"/>
          </a:xfrm>
        </p:spPr>
        <p:txBody>
          <a:bodyPr bIns="0" rtlCol="0" anchor="ctr">
            <a:noAutofit/>
          </a:bodyPr>
          <a:lstStyle>
            <a:lvl1pPr algn="ctr" rtl="0">
              <a:lnSpc>
                <a:spcPct val="80000"/>
              </a:lnSpc>
              <a:defRPr sz="3400" spc="-15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1" name="Forma 3">
            <a:extLst>
              <a:ext uri="{FF2B5EF4-FFF2-40B4-BE49-F238E27FC236}">
                <a16:creationId xmlns:a16="http://schemas.microsoft.com/office/drawing/2014/main" id="{02FDAB33-915E-4BD4-A13F-8FD4F0F1565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976748" y="3964146"/>
            <a:ext cx="6831013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D19DC10D-AC77-4943-9096-2598F5878C12}"/>
              </a:ext>
            </a:extLst>
          </p:cNvPr>
          <p:cNvSpPr/>
          <p:nvPr userDrawn="1"/>
        </p:nvSpPr>
        <p:spPr>
          <a:xfrm>
            <a:off x="527465" y="-6705"/>
            <a:ext cx="11168286" cy="6847184"/>
          </a:xfrm>
          <a:custGeom>
            <a:avLst/>
            <a:gdLst>
              <a:gd name="connsiteX0" fmla="*/ 3449748 w 11168286"/>
              <a:gd name="connsiteY0" fmla="*/ 1543606 h 6847184"/>
              <a:gd name="connsiteX1" fmla="*/ 3149710 w 11168286"/>
              <a:gd name="connsiteY1" fmla="*/ 1551544 h 6847184"/>
              <a:gd name="connsiteX2" fmla="*/ 2849673 w 11168286"/>
              <a:gd name="connsiteY2" fmla="*/ 1578531 h 6847184"/>
              <a:gd name="connsiteX3" fmla="*/ 2567097 w 11168286"/>
              <a:gd name="connsiteY3" fmla="*/ 1640444 h 6847184"/>
              <a:gd name="connsiteX4" fmla="*/ 2284523 w 11168286"/>
              <a:gd name="connsiteY4" fmla="*/ 1719819 h 6847184"/>
              <a:gd name="connsiteX5" fmla="*/ 2019410 w 11168286"/>
              <a:gd name="connsiteY5" fmla="*/ 1816656 h 6847184"/>
              <a:gd name="connsiteX6" fmla="*/ 1771760 w 11168286"/>
              <a:gd name="connsiteY6" fmla="*/ 1940481 h 6847184"/>
              <a:gd name="connsiteX7" fmla="*/ 1541573 w 11168286"/>
              <a:gd name="connsiteY7" fmla="*/ 2081769 h 6847184"/>
              <a:gd name="connsiteX8" fmla="*/ 1338373 w 11168286"/>
              <a:gd name="connsiteY8" fmla="*/ 2240519 h 6847184"/>
              <a:gd name="connsiteX9" fmla="*/ 1152635 w 11168286"/>
              <a:gd name="connsiteY9" fmla="*/ 2416731 h 6847184"/>
              <a:gd name="connsiteX10" fmla="*/ 993885 w 11168286"/>
              <a:gd name="connsiteY10" fmla="*/ 2619931 h 6847184"/>
              <a:gd name="connsiteX11" fmla="*/ 860535 w 11168286"/>
              <a:gd name="connsiteY11" fmla="*/ 2831069 h 6847184"/>
              <a:gd name="connsiteX12" fmla="*/ 763698 w 11168286"/>
              <a:gd name="connsiteY12" fmla="*/ 3061256 h 6847184"/>
              <a:gd name="connsiteX13" fmla="*/ 728773 w 11168286"/>
              <a:gd name="connsiteY13" fmla="*/ 3175556 h 6847184"/>
              <a:gd name="connsiteX14" fmla="*/ 701785 w 11168286"/>
              <a:gd name="connsiteY14" fmla="*/ 3299381 h 6847184"/>
              <a:gd name="connsiteX15" fmla="*/ 676385 w 11168286"/>
              <a:gd name="connsiteY15" fmla="*/ 3431144 h 6847184"/>
              <a:gd name="connsiteX16" fmla="*/ 666860 w 11168286"/>
              <a:gd name="connsiteY16" fmla="*/ 3564494 h 6847184"/>
              <a:gd name="connsiteX17" fmla="*/ 666860 w 11168286"/>
              <a:gd name="connsiteY17" fmla="*/ 3696256 h 6847184"/>
              <a:gd name="connsiteX18" fmla="*/ 684323 w 11168286"/>
              <a:gd name="connsiteY18" fmla="*/ 3837544 h 6847184"/>
              <a:gd name="connsiteX19" fmla="*/ 701785 w 11168286"/>
              <a:gd name="connsiteY19" fmla="*/ 3978831 h 6847184"/>
              <a:gd name="connsiteX20" fmla="*/ 738298 w 11168286"/>
              <a:gd name="connsiteY20" fmla="*/ 4120119 h 6847184"/>
              <a:gd name="connsiteX21" fmla="*/ 825610 w 11168286"/>
              <a:gd name="connsiteY21" fmla="*/ 4402694 h 6847184"/>
              <a:gd name="connsiteX22" fmla="*/ 949435 w 11168286"/>
              <a:gd name="connsiteY22" fmla="*/ 4658281 h 6847184"/>
              <a:gd name="connsiteX23" fmla="*/ 1090723 w 11168286"/>
              <a:gd name="connsiteY23" fmla="*/ 4888469 h 6847184"/>
              <a:gd name="connsiteX24" fmla="*/ 1268523 w 11168286"/>
              <a:gd name="connsiteY24" fmla="*/ 5099606 h 6847184"/>
              <a:gd name="connsiteX25" fmla="*/ 1462198 w 11168286"/>
              <a:gd name="connsiteY25" fmla="*/ 5285344 h 6847184"/>
              <a:gd name="connsiteX26" fmla="*/ 1674923 w 11168286"/>
              <a:gd name="connsiteY26" fmla="*/ 5453619 h 6847184"/>
              <a:gd name="connsiteX27" fmla="*/ 1903522 w 11168286"/>
              <a:gd name="connsiteY27" fmla="*/ 5602844 h 6847184"/>
              <a:gd name="connsiteX28" fmla="*/ 2143235 w 11168286"/>
              <a:gd name="connsiteY28" fmla="*/ 5734606 h 6847184"/>
              <a:gd name="connsiteX29" fmla="*/ 2389298 w 11168286"/>
              <a:gd name="connsiteY29" fmla="*/ 5840969 h 6847184"/>
              <a:gd name="connsiteX30" fmla="*/ 2646473 w 11168286"/>
              <a:gd name="connsiteY30" fmla="*/ 5937806 h 6847184"/>
              <a:gd name="connsiteX31" fmla="*/ 2902060 w 11168286"/>
              <a:gd name="connsiteY31" fmla="*/ 6017181 h 6847184"/>
              <a:gd name="connsiteX32" fmla="*/ 3149710 w 11168286"/>
              <a:gd name="connsiteY32" fmla="*/ 6079094 h 6847184"/>
              <a:gd name="connsiteX33" fmla="*/ 3406885 w 11168286"/>
              <a:gd name="connsiteY33" fmla="*/ 6123544 h 6847184"/>
              <a:gd name="connsiteX34" fmla="*/ 3645010 w 11168286"/>
              <a:gd name="connsiteY34" fmla="*/ 6158469 h 6847184"/>
              <a:gd name="connsiteX35" fmla="*/ 3883135 w 11168286"/>
              <a:gd name="connsiteY35" fmla="*/ 6175931 h 6847184"/>
              <a:gd name="connsiteX36" fmla="*/ 4095861 w 11168286"/>
              <a:gd name="connsiteY36" fmla="*/ 6185456 h 6847184"/>
              <a:gd name="connsiteX37" fmla="*/ 4326048 w 11168286"/>
              <a:gd name="connsiteY37" fmla="*/ 6175931 h 6847184"/>
              <a:gd name="connsiteX38" fmla="*/ 4572111 w 11168286"/>
              <a:gd name="connsiteY38" fmla="*/ 6167994 h 6847184"/>
              <a:gd name="connsiteX39" fmla="*/ 4829285 w 11168286"/>
              <a:gd name="connsiteY39" fmla="*/ 6141006 h 6847184"/>
              <a:gd name="connsiteX40" fmla="*/ 5111860 w 11168286"/>
              <a:gd name="connsiteY40" fmla="*/ 6106081 h 6847184"/>
              <a:gd name="connsiteX41" fmla="*/ 5394435 w 11168286"/>
              <a:gd name="connsiteY41" fmla="*/ 6053694 h 6847184"/>
              <a:gd name="connsiteX42" fmla="*/ 5677010 w 11168286"/>
              <a:gd name="connsiteY42" fmla="*/ 5991781 h 6847184"/>
              <a:gd name="connsiteX43" fmla="*/ 5959585 w 11168286"/>
              <a:gd name="connsiteY43" fmla="*/ 5902881 h 6847184"/>
              <a:gd name="connsiteX44" fmla="*/ 6234223 w 11168286"/>
              <a:gd name="connsiteY44" fmla="*/ 5806044 h 6847184"/>
              <a:gd name="connsiteX45" fmla="*/ 6489810 w 11168286"/>
              <a:gd name="connsiteY45" fmla="*/ 5682219 h 6847184"/>
              <a:gd name="connsiteX46" fmla="*/ 6729523 w 11168286"/>
              <a:gd name="connsiteY46" fmla="*/ 5540931 h 6847184"/>
              <a:gd name="connsiteX47" fmla="*/ 6950185 w 11168286"/>
              <a:gd name="connsiteY47" fmla="*/ 5374244 h 6847184"/>
              <a:gd name="connsiteX48" fmla="*/ 7135923 w 11168286"/>
              <a:gd name="connsiteY48" fmla="*/ 5188506 h 6847184"/>
              <a:gd name="connsiteX49" fmla="*/ 7215298 w 11168286"/>
              <a:gd name="connsiteY49" fmla="*/ 5082144 h 6847184"/>
              <a:gd name="connsiteX50" fmla="*/ 7285148 w 11168286"/>
              <a:gd name="connsiteY50" fmla="*/ 4967844 h 6847184"/>
              <a:gd name="connsiteX51" fmla="*/ 7347060 w 11168286"/>
              <a:gd name="connsiteY51" fmla="*/ 4851956 h 6847184"/>
              <a:gd name="connsiteX52" fmla="*/ 7401035 w 11168286"/>
              <a:gd name="connsiteY52" fmla="*/ 4729719 h 6847184"/>
              <a:gd name="connsiteX53" fmla="*/ 7445485 w 11168286"/>
              <a:gd name="connsiteY53" fmla="*/ 4588431 h 6847184"/>
              <a:gd name="connsiteX54" fmla="*/ 7470885 w 11168286"/>
              <a:gd name="connsiteY54" fmla="*/ 4455081 h 6847184"/>
              <a:gd name="connsiteX55" fmla="*/ 7488348 w 11168286"/>
              <a:gd name="connsiteY55" fmla="*/ 4305856 h 6847184"/>
              <a:gd name="connsiteX56" fmla="*/ 7497873 w 11168286"/>
              <a:gd name="connsiteY56" fmla="*/ 4147106 h 6847184"/>
              <a:gd name="connsiteX57" fmla="*/ 7480410 w 11168286"/>
              <a:gd name="connsiteY57" fmla="*/ 3996294 h 6847184"/>
              <a:gd name="connsiteX58" fmla="*/ 7445485 w 11168286"/>
              <a:gd name="connsiteY58" fmla="*/ 3847069 h 6847184"/>
              <a:gd name="connsiteX59" fmla="*/ 7401035 w 11168286"/>
              <a:gd name="connsiteY59" fmla="*/ 3705781 h 6847184"/>
              <a:gd name="connsiteX60" fmla="*/ 7347060 w 11168286"/>
              <a:gd name="connsiteY60" fmla="*/ 3564494 h 6847184"/>
              <a:gd name="connsiteX61" fmla="*/ 7285148 w 11168286"/>
              <a:gd name="connsiteY61" fmla="*/ 3423206 h 6847184"/>
              <a:gd name="connsiteX62" fmla="*/ 7215298 w 11168286"/>
              <a:gd name="connsiteY62" fmla="*/ 3289856 h 6847184"/>
              <a:gd name="connsiteX63" fmla="*/ 7126398 w 11168286"/>
              <a:gd name="connsiteY63" fmla="*/ 3167619 h 6847184"/>
              <a:gd name="connsiteX64" fmla="*/ 7039085 w 11168286"/>
              <a:gd name="connsiteY64" fmla="*/ 3043794 h 6847184"/>
              <a:gd name="connsiteX65" fmla="*/ 6826360 w 11168286"/>
              <a:gd name="connsiteY65" fmla="*/ 2813606 h 6847184"/>
              <a:gd name="connsiteX66" fmla="*/ 6588235 w 11168286"/>
              <a:gd name="connsiteY66" fmla="*/ 2592944 h 6847184"/>
              <a:gd name="connsiteX67" fmla="*/ 6323123 w 11168286"/>
              <a:gd name="connsiteY67" fmla="*/ 2399269 h 6847184"/>
              <a:gd name="connsiteX68" fmla="*/ 6040548 w 11168286"/>
              <a:gd name="connsiteY68" fmla="*/ 2223056 h 6847184"/>
              <a:gd name="connsiteX69" fmla="*/ 5730985 w 11168286"/>
              <a:gd name="connsiteY69" fmla="*/ 2072244 h 6847184"/>
              <a:gd name="connsiteX70" fmla="*/ 5411899 w 11168286"/>
              <a:gd name="connsiteY70" fmla="*/ 1930956 h 6847184"/>
              <a:gd name="connsiteX71" fmla="*/ 5084873 w 11168286"/>
              <a:gd name="connsiteY71" fmla="*/ 1816656 h 6847184"/>
              <a:gd name="connsiteX72" fmla="*/ 4749910 w 11168286"/>
              <a:gd name="connsiteY72" fmla="*/ 1719819 h 6847184"/>
              <a:gd name="connsiteX73" fmla="*/ 4422885 w 11168286"/>
              <a:gd name="connsiteY73" fmla="*/ 1640444 h 6847184"/>
              <a:gd name="connsiteX74" fmla="*/ 4086335 w 11168286"/>
              <a:gd name="connsiteY74" fmla="*/ 1586469 h 6847184"/>
              <a:gd name="connsiteX75" fmla="*/ 3768835 w 11168286"/>
              <a:gd name="connsiteY75" fmla="*/ 1551544 h 6847184"/>
              <a:gd name="connsiteX76" fmla="*/ 3384196 w 11168286"/>
              <a:gd name="connsiteY76" fmla="*/ 0 h 6847184"/>
              <a:gd name="connsiteX77" fmla="*/ 9353938 w 11168286"/>
              <a:gd name="connsiteY77" fmla="*/ 0 h 6847184"/>
              <a:gd name="connsiteX78" fmla="*/ 9361842 w 11168286"/>
              <a:gd name="connsiteY78" fmla="*/ 3952 h 6847184"/>
              <a:gd name="connsiteX79" fmla="*/ 9738185 w 11168286"/>
              <a:gd name="connsiteY79" fmla="*/ 234949 h 6847184"/>
              <a:gd name="connsiteX80" fmla="*/ 10070404 w 11168286"/>
              <a:gd name="connsiteY80" fmla="*/ 494495 h 6847184"/>
              <a:gd name="connsiteX81" fmla="*/ 10374074 w 11168286"/>
              <a:gd name="connsiteY81" fmla="*/ 782592 h 6847184"/>
              <a:gd name="connsiteX82" fmla="*/ 10633620 w 11168286"/>
              <a:gd name="connsiteY82" fmla="*/ 1114811 h 6847184"/>
              <a:gd name="connsiteX83" fmla="*/ 10851639 w 11168286"/>
              <a:gd name="connsiteY83" fmla="*/ 1460008 h 6847184"/>
              <a:gd name="connsiteX84" fmla="*/ 11009963 w 11168286"/>
              <a:gd name="connsiteY84" fmla="*/ 1836350 h 6847184"/>
              <a:gd name="connsiteX85" fmla="*/ 11067063 w 11168286"/>
              <a:gd name="connsiteY85" fmla="*/ 2023224 h 6847184"/>
              <a:gd name="connsiteX86" fmla="*/ 11111186 w 11168286"/>
              <a:gd name="connsiteY86" fmla="*/ 2225670 h 6847184"/>
              <a:gd name="connsiteX87" fmla="*/ 11152713 w 11168286"/>
              <a:gd name="connsiteY87" fmla="*/ 2441094 h 6847184"/>
              <a:gd name="connsiteX88" fmla="*/ 11168286 w 11168286"/>
              <a:gd name="connsiteY88" fmla="*/ 2659113 h 6847184"/>
              <a:gd name="connsiteX89" fmla="*/ 11168286 w 11168286"/>
              <a:gd name="connsiteY89" fmla="*/ 2874537 h 6847184"/>
              <a:gd name="connsiteX90" fmla="*/ 11139736 w 11168286"/>
              <a:gd name="connsiteY90" fmla="*/ 3105533 h 6847184"/>
              <a:gd name="connsiteX91" fmla="*/ 11111186 w 11168286"/>
              <a:gd name="connsiteY91" fmla="*/ 3336529 h 6847184"/>
              <a:gd name="connsiteX92" fmla="*/ 11051490 w 11168286"/>
              <a:gd name="connsiteY92" fmla="*/ 3567526 h 6847184"/>
              <a:gd name="connsiteX93" fmla="*/ 10908739 w 11168286"/>
              <a:gd name="connsiteY93" fmla="*/ 4029518 h 6847184"/>
              <a:gd name="connsiteX94" fmla="*/ 10706293 w 11168286"/>
              <a:gd name="connsiteY94" fmla="*/ 4447388 h 6847184"/>
              <a:gd name="connsiteX95" fmla="*/ 10475297 w 11168286"/>
              <a:gd name="connsiteY95" fmla="*/ 4823731 h 6847184"/>
              <a:gd name="connsiteX96" fmla="*/ 10184605 w 11168286"/>
              <a:gd name="connsiteY96" fmla="*/ 5168927 h 6847184"/>
              <a:gd name="connsiteX97" fmla="*/ 9867958 w 11168286"/>
              <a:gd name="connsiteY97" fmla="*/ 5472597 h 6847184"/>
              <a:gd name="connsiteX98" fmla="*/ 9520166 w 11168286"/>
              <a:gd name="connsiteY98" fmla="*/ 5747716 h 6847184"/>
              <a:gd name="connsiteX99" fmla="*/ 9146419 w 11168286"/>
              <a:gd name="connsiteY99" fmla="*/ 5991690 h 6847184"/>
              <a:gd name="connsiteX100" fmla="*/ 8754503 w 11168286"/>
              <a:gd name="connsiteY100" fmla="*/ 6207113 h 6847184"/>
              <a:gd name="connsiteX101" fmla="*/ 8352207 w 11168286"/>
              <a:gd name="connsiteY101" fmla="*/ 6381009 h 6847184"/>
              <a:gd name="connsiteX102" fmla="*/ 7931741 w 11168286"/>
              <a:gd name="connsiteY102" fmla="*/ 6539333 h 6847184"/>
              <a:gd name="connsiteX103" fmla="*/ 7513871 w 11168286"/>
              <a:gd name="connsiteY103" fmla="*/ 6669106 h 6847184"/>
              <a:gd name="connsiteX104" fmla="*/ 7108979 w 11168286"/>
              <a:gd name="connsiteY104" fmla="*/ 6770329 h 6847184"/>
              <a:gd name="connsiteX105" fmla="*/ 6688513 w 11168286"/>
              <a:gd name="connsiteY105" fmla="*/ 6843002 h 6847184"/>
              <a:gd name="connsiteX106" fmla="*/ 6660000 w 11168286"/>
              <a:gd name="connsiteY106" fmla="*/ 6847184 h 6847184"/>
              <a:gd name="connsiteX107" fmla="*/ 4165817 w 11168286"/>
              <a:gd name="connsiteY107" fmla="*/ 6847184 h 6847184"/>
              <a:gd name="connsiteX108" fmla="*/ 3900984 w 11168286"/>
              <a:gd name="connsiteY108" fmla="*/ 6814452 h 6847184"/>
              <a:gd name="connsiteX109" fmla="*/ 3438991 w 11168286"/>
              <a:gd name="connsiteY109" fmla="*/ 6728802 h 6847184"/>
              <a:gd name="connsiteX110" fmla="*/ 2976998 w 11168286"/>
              <a:gd name="connsiteY110" fmla="*/ 6627579 h 6847184"/>
              <a:gd name="connsiteX111" fmla="*/ 2515006 w 11168286"/>
              <a:gd name="connsiteY111" fmla="*/ 6482233 h 6847184"/>
              <a:gd name="connsiteX112" fmla="*/ 2065990 w 11168286"/>
              <a:gd name="connsiteY112" fmla="*/ 6323909 h 6847184"/>
              <a:gd name="connsiteX113" fmla="*/ 1648120 w 11168286"/>
              <a:gd name="connsiteY113" fmla="*/ 6121463 h 6847184"/>
              <a:gd name="connsiteX114" fmla="*/ 1256205 w 11168286"/>
              <a:gd name="connsiteY114" fmla="*/ 5890467 h 6847184"/>
              <a:gd name="connsiteX115" fmla="*/ 895435 w 11168286"/>
              <a:gd name="connsiteY115" fmla="*/ 5617943 h 6847184"/>
              <a:gd name="connsiteX116" fmla="*/ 591766 w 11168286"/>
              <a:gd name="connsiteY116" fmla="*/ 5314273 h 6847184"/>
              <a:gd name="connsiteX117" fmla="*/ 461993 w 11168286"/>
              <a:gd name="connsiteY117" fmla="*/ 5140377 h 6847184"/>
              <a:gd name="connsiteX118" fmla="*/ 347792 w 11168286"/>
              <a:gd name="connsiteY118" fmla="*/ 4953504 h 6847184"/>
              <a:gd name="connsiteX119" fmla="*/ 246569 w 11168286"/>
              <a:gd name="connsiteY119" fmla="*/ 4764035 h 6847184"/>
              <a:gd name="connsiteX120" fmla="*/ 158323 w 11168286"/>
              <a:gd name="connsiteY120" fmla="*/ 4564184 h 6847184"/>
              <a:gd name="connsiteX121" fmla="*/ 85650 w 11168286"/>
              <a:gd name="connsiteY121" fmla="*/ 4333188 h 6847184"/>
              <a:gd name="connsiteX122" fmla="*/ 44123 w 11168286"/>
              <a:gd name="connsiteY122" fmla="*/ 4115169 h 6847184"/>
              <a:gd name="connsiteX123" fmla="*/ 15573 w 11168286"/>
              <a:gd name="connsiteY123" fmla="*/ 3871195 h 6847184"/>
              <a:gd name="connsiteX124" fmla="*/ 0 w 11168286"/>
              <a:gd name="connsiteY124" fmla="*/ 3611648 h 6847184"/>
              <a:gd name="connsiteX125" fmla="*/ 28550 w 11168286"/>
              <a:gd name="connsiteY125" fmla="*/ 3365079 h 6847184"/>
              <a:gd name="connsiteX126" fmla="*/ 85650 w 11168286"/>
              <a:gd name="connsiteY126" fmla="*/ 3121106 h 6847184"/>
              <a:gd name="connsiteX127" fmla="*/ 158323 w 11168286"/>
              <a:gd name="connsiteY127" fmla="*/ 2890109 h 6847184"/>
              <a:gd name="connsiteX128" fmla="*/ 246569 w 11168286"/>
              <a:gd name="connsiteY128" fmla="*/ 2659113 h 6847184"/>
              <a:gd name="connsiteX129" fmla="*/ 347792 w 11168286"/>
              <a:gd name="connsiteY129" fmla="*/ 2428116 h 6847184"/>
              <a:gd name="connsiteX130" fmla="*/ 461993 w 11168286"/>
              <a:gd name="connsiteY130" fmla="*/ 2210097 h 6847184"/>
              <a:gd name="connsiteX131" fmla="*/ 607339 w 11168286"/>
              <a:gd name="connsiteY131" fmla="*/ 2010247 h 6847184"/>
              <a:gd name="connsiteX132" fmla="*/ 750089 w 11168286"/>
              <a:gd name="connsiteY132" fmla="*/ 1807800 h 6847184"/>
              <a:gd name="connsiteX133" fmla="*/ 1097882 w 11168286"/>
              <a:gd name="connsiteY133" fmla="*/ 1431458 h 6847184"/>
              <a:gd name="connsiteX134" fmla="*/ 1487201 w 11168286"/>
              <a:gd name="connsiteY134" fmla="*/ 1070688 h 6847184"/>
              <a:gd name="connsiteX135" fmla="*/ 1920644 w 11168286"/>
              <a:gd name="connsiteY135" fmla="*/ 754042 h 6847184"/>
              <a:gd name="connsiteX136" fmla="*/ 2382637 w 11168286"/>
              <a:gd name="connsiteY136" fmla="*/ 465945 h 6847184"/>
              <a:gd name="connsiteX137" fmla="*/ 2888753 w 11168286"/>
              <a:gd name="connsiteY137" fmla="*/ 219376 h 684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1168286" h="6847184">
                <a:moveTo>
                  <a:pt x="3449748" y="1543606"/>
                </a:moveTo>
                <a:lnTo>
                  <a:pt x="3149710" y="1551544"/>
                </a:lnTo>
                <a:lnTo>
                  <a:pt x="2849673" y="1578531"/>
                </a:lnTo>
                <a:lnTo>
                  <a:pt x="2567097" y="1640444"/>
                </a:lnTo>
                <a:lnTo>
                  <a:pt x="2284523" y="1719819"/>
                </a:lnTo>
                <a:lnTo>
                  <a:pt x="2019410" y="1816656"/>
                </a:lnTo>
                <a:lnTo>
                  <a:pt x="1771760" y="1940481"/>
                </a:lnTo>
                <a:lnTo>
                  <a:pt x="1541573" y="2081769"/>
                </a:lnTo>
                <a:lnTo>
                  <a:pt x="1338373" y="2240519"/>
                </a:lnTo>
                <a:lnTo>
                  <a:pt x="1152635" y="2416731"/>
                </a:lnTo>
                <a:lnTo>
                  <a:pt x="993885" y="2619931"/>
                </a:lnTo>
                <a:lnTo>
                  <a:pt x="860535" y="2831069"/>
                </a:lnTo>
                <a:lnTo>
                  <a:pt x="763698" y="3061256"/>
                </a:lnTo>
                <a:lnTo>
                  <a:pt x="728773" y="3175556"/>
                </a:lnTo>
                <a:lnTo>
                  <a:pt x="701785" y="3299381"/>
                </a:lnTo>
                <a:lnTo>
                  <a:pt x="676385" y="3431144"/>
                </a:lnTo>
                <a:lnTo>
                  <a:pt x="666860" y="3564494"/>
                </a:lnTo>
                <a:lnTo>
                  <a:pt x="666860" y="3696256"/>
                </a:lnTo>
                <a:lnTo>
                  <a:pt x="684323" y="3837544"/>
                </a:lnTo>
                <a:lnTo>
                  <a:pt x="701785" y="3978831"/>
                </a:lnTo>
                <a:lnTo>
                  <a:pt x="738298" y="4120119"/>
                </a:lnTo>
                <a:lnTo>
                  <a:pt x="825610" y="4402694"/>
                </a:lnTo>
                <a:lnTo>
                  <a:pt x="949435" y="4658281"/>
                </a:lnTo>
                <a:lnTo>
                  <a:pt x="1090723" y="4888469"/>
                </a:lnTo>
                <a:lnTo>
                  <a:pt x="1268523" y="5099606"/>
                </a:lnTo>
                <a:lnTo>
                  <a:pt x="1462198" y="5285344"/>
                </a:lnTo>
                <a:lnTo>
                  <a:pt x="1674923" y="5453619"/>
                </a:lnTo>
                <a:lnTo>
                  <a:pt x="1903522" y="5602844"/>
                </a:lnTo>
                <a:lnTo>
                  <a:pt x="2143235" y="5734606"/>
                </a:lnTo>
                <a:lnTo>
                  <a:pt x="2389298" y="5840969"/>
                </a:lnTo>
                <a:lnTo>
                  <a:pt x="2646473" y="5937806"/>
                </a:lnTo>
                <a:lnTo>
                  <a:pt x="2902060" y="6017181"/>
                </a:lnTo>
                <a:lnTo>
                  <a:pt x="3149710" y="6079094"/>
                </a:lnTo>
                <a:lnTo>
                  <a:pt x="3406885" y="6123544"/>
                </a:lnTo>
                <a:lnTo>
                  <a:pt x="3645010" y="6158469"/>
                </a:lnTo>
                <a:lnTo>
                  <a:pt x="3883135" y="6175931"/>
                </a:lnTo>
                <a:lnTo>
                  <a:pt x="4095861" y="6185456"/>
                </a:lnTo>
                <a:lnTo>
                  <a:pt x="4326048" y="6175931"/>
                </a:lnTo>
                <a:lnTo>
                  <a:pt x="4572111" y="6167994"/>
                </a:lnTo>
                <a:lnTo>
                  <a:pt x="4829285" y="6141006"/>
                </a:lnTo>
                <a:lnTo>
                  <a:pt x="5111860" y="6106081"/>
                </a:lnTo>
                <a:lnTo>
                  <a:pt x="5394435" y="6053694"/>
                </a:lnTo>
                <a:lnTo>
                  <a:pt x="5677010" y="5991781"/>
                </a:lnTo>
                <a:lnTo>
                  <a:pt x="5959585" y="5902881"/>
                </a:lnTo>
                <a:lnTo>
                  <a:pt x="6234223" y="5806044"/>
                </a:lnTo>
                <a:lnTo>
                  <a:pt x="6489810" y="5682219"/>
                </a:lnTo>
                <a:lnTo>
                  <a:pt x="6729523" y="5540931"/>
                </a:lnTo>
                <a:lnTo>
                  <a:pt x="6950185" y="5374244"/>
                </a:lnTo>
                <a:lnTo>
                  <a:pt x="7135923" y="5188506"/>
                </a:lnTo>
                <a:lnTo>
                  <a:pt x="7215298" y="5082144"/>
                </a:lnTo>
                <a:lnTo>
                  <a:pt x="7285148" y="4967844"/>
                </a:lnTo>
                <a:lnTo>
                  <a:pt x="7347060" y="4851956"/>
                </a:lnTo>
                <a:lnTo>
                  <a:pt x="7401035" y="4729719"/>
                </a:lnTo>
                <a:lnTo>
                  <a:pt x="7445485" y="4588431"/>
                </a:lnTo>
                <a:lnTo>
                  <a:pt x="7470885" y="4455081"/>
                </a:lnTo>
                <a:lnTo>
                  <a:pt x="7488348" y="4305856"/>
                </a:lnTo>
                <a:lnTo>
                  <a:pt x="7497873" y="4147106"/>
                </a:lnTo>
                <a:lnTo>
                  <a:pt x="7480410" y="3996294"/>
                </a:lnTo>
                <a:lnTo>
                  <a:pt x="7445485" y="3847069"/>
                </a:lnTo>
                <a:lnTo>
                  <a:pt x="7401035" y="3705781"/>
                </a:lnTo>
                <a:lnTo>
                  <a:pt x="7347060" y="3564494"/>
                </a:lnTo>
                <a:lnTo>
                  <a:pt x="7285148" y="3423206"/>
                </a:lnTo>
                <a:lnTo>
                  <a:pt x="7215298" y="3289856"/>
                </a:lnTo>
                <a:lnTo>
                  <a:pt x="7126398" y="3167619"/>
                </a:lnTo>
                <a:lnTo>
                  <a:pt x="7039085" y="3043794"/>
                </a:lnTo>
                <a:lnTo>
                  <a:pt x="6826360" y="2813606"/>
                </a:lnTo>
                <a:lnTo>
                  <a:pt x="6588235" y="2592944"/>
                </a:lnTo>
                <a:lnTo>
                  <a:pt x="6323123" y="2399269"/>
                </a:lnTo>
                <a:lnTo>
                  <a:pt x="6040548" y="2223056"/>
                </a:lnTo>
                <a:lnTo>
                  <a:pt x="5730985" y="2072244"/>
                </a:lnTo>
                <a:lnTo>
                  <a:pt x="5411899" y="1930956"/>
                </a:lnTo>
                <a:lnTo>
                  <a:pt x="5084873" y="1816656"/>
                </a:lnTo>
                <a:lnTo>
                  <a:pt x="4749910" y="1719819"/>
                </a:lnTo>
                <a:lnTo>
                  <a:pt x="4422885" y="1640444"/>
                </a:lnTo>
                <a:lnTo>
                  <a:pt x="4086335" y="1586469"/>
                </a:lnTo>
                <a:lnTo>
                  <a:pt x="3768835" y="1551544"/>
                </a:lnTo>
                <a:close/>
                <a:moveTo>
                  <a:pt x="3384196" y="0"/>
                </a:moveTo>
                <a:lnTo>
                  <a:pt x="9353938" y="0"/>
                </a:lnTo>
                <a:lnTo>
                  <a:pt x="9361842" y="3952"/>
                </a:lnTo>
                <a:lnTo>
                  <a:pt x="9738185" y="234949"/>
                </a:lnTo>
                <a:lnTo>
                  <a:pt x="10070404" y="494495"/>
                </a:lnTo>
                <a:lnTo>
                  <a:pt x="10374074" y="782592"/>
                </a:lnTo>
                <a:lnTo>
                  <a:pt x="10633620" y="1114811"/>
                </a:lnTo>
                <a:lnTo>
                  <a:pt x="10851639" y="1460008"/>
                </a:lnTo>
                <a:lnTo>
                  <a:pt x="11009963" y="1836350"/>
                </a:lnTo>
                <a:lnTo>
                  <a:pt x="11067063" y="2023224"/>
                </a:lnTo>
                <a:lnTo>
                  <a:pt x="11111186" y="2225670"/>
                </a:lnTo>
                <a:lnTo>
                  <a:pt x="11152713" y="2441094"/>
                </a:lnTo>
                <a:lnTo>
                  <a:pt x="11168286" y="2659113"/>
                </a:lnTo>
                <a:lnTo>
                  <a:pt x="11168286" y="2874537"/>
                </a:lnTo>
                <a:lnTo>
                  <a:pt x="11139736" y="3105533"/>
                </a:lnTo>
                <a:lnTo>
                  <a:pt x="11111186" y="3336529"/>
                </a:lnTo>
                <a:lnTo>
                  <a:pt x="11051490" y="3567526"/>
                </a:lnTo>
                <a:lnTo>
                  <a:pt x="10908739" y="4029518"/>
                </a:lnTo>
                <a:lnTo>
                  <a:pt x="10706293" y="4447388"/>
                </a:lnTo>
                <a:lnTo>
                  <a:pt x="10475297" y="4823731"/>
                </a:lnTo>
                <a:lnTo>
                  <a:pt x="10184605" y="5168927"/>
                </a:lnTo>
                <a:lnTo>
                  <a:pt x="9867958" y="5472597"/>
                </a:lnTo>
                <a:lnTo>
                  <a:pt x="9520166" y="5747716"/>
                </a:lnTo>
                <a:lnTo>
                  <a:pt x="9146419" y="5991690"/>
                </a:lnTo>
                <a:lnTo>
                  <a:pt x="8754503" y="6207113"/>
                </a:lnTo>
                <a:lnTo>
                  <a:pt x="8352207" y="6381009"/>
                </a:lnTo>
                <a:lnTo>
                  <a:pt x="7931741" y="6539333"/>
                </a:lnTo>
                <a:lnTo>
                  <a:pt x="7513871" y="6669106"/>
                </a:lnTo>
                <a:lnTo>
                  <a:pt x="7108979" y="6770329"/>
                </a:lnTo>
                <a:lnTo>
                  <a:pt x="6688513" y="6843002"/>
                </a:lnTo>
                <a:lnTo>
                  <a:pt x="6660000" y="6847184"/>
                </a:lnTo>
                <a:lnTo>
                  <a:pt x="4165817" y="6847184"/>
                </a:lnTo>
                <a:lnTo>
                  <a:pt x="3900984" y="6814452"/>
                </a:lnTo>
                <a:lnTo>
                  <a:pt x="3438991" y="6728802"/>
                </a:lnTo>
                <a:lnTo>
                  <a:pt x="2976998" y="6627579"/>
                </a:lnTo>
                <a:lnTo>
                  <a:pt x="2515006" y="6482233"/>
                </a:lnTo>
                <a:lnTo>
                  <a:pt x="2065990" y="6323909"/>
                </a:lnTo>
                <a:lnTo>
                  <a:pt x="1648120" y="6121463"/>
                </a:lnTo>
                <a:lnTo>
                  <a:pt x="1256205" y="5890467"/>
                </a:lnTo>
                <a:lnTo>
                  <a:pt x="895435" y="5617943"/>
                </a:lnTo>
                <a:lnTo>
                  <a:pt x="591766" y="5314273"/>
                </a:lnTo>
                <a:lnTo>
                  <a:pt x="461993" y="5140377"/>
                </a:lnTo>
                <a:lnTo>
                  <a:pt x="347792" y="4953504"/>
                </a:lnTo>
                <a:lnTo>
                  <a:pt x="246569" y="4764035"/>
                </a:lnTo>
                <a:lnTo>
                  <a:pt x="158323" y="4564184"/>
                </a:lnTo>
                <a:lnTo>
                  <a:pt x="85650" y="4333188"/>
                </a:lnTo>
                <a:lnTo>
                  <a:pt x="44123" y="4115169"/>
                </a:lnTo>
                <a:lnTo>
                  <a:pt x="15573" y="3871195"/>
                </a:lnTo>
                <a:lnTo>
                  <a:pt x="0" y="3611648"/>
                </a:lnTo>
                <a:lnTo>
                  <a:pt x="28550" y="3365079"/>
                </a:lnTo>
                <a:lnTo>
                  <a:pt x="85650" y="3121106"/>
                </a:lnTo>
                <a:lnTo>
                  <a:pt x="158323" y="2890109"/>
                </a:lnTo>
                <a:lnTo>
                  <a:pt x="246569" y="2659113"/>
                </a:lnTo>
                <a:lnTo>
                  <a:pt x="347792" y="2428116"/>
                </a:lnTo>
                <a:lnTo>
                  <a:pt x="461993" y="2210097"/>
                </a:lnTo>
                <a:lnTo>
                  <a:pt x="607339" y="2010247"/>
                </a:lnTo>
                <a:lnTo>
                  <a:pt x="750089" y="1807800"/>
                </a:lnTo>
                <a:lnTo>
                  <a:pt x="1097882" y="1431458"/>
                </a:lnTo>
                <a:lnTo>
                  <a:pt x="1487201" y="1070688"/>
                </a:lnTo>
                <a:lnTo>
                  <a:pt x="1920644" y="754042"/>
                </a:lnTo>
                <a:lnTo>
                  <a:pt x="2382637" y="465945"/>
                </a:lnTo>
                <a:lnTo>
                  <a:pt x="2888753" y="2193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063328" y="1631728"/>
            <a:ext cx="3198812" cy="1322587"/>
          </a:xfrm>
        </p:spPr>
        <p:txBody>
          <a:bodyPr t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pPr rtl="0"/>
            <a:fld id="{259FD66F-E202-4338-ACC9-6851CF5FD88E}" type="datetime1">
              <a:rPr lang="it-IT" noProof="0" smtClean="0"/>
              <a:t>12/04/2024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705796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po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igura a mano libera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igura a mano libera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igura a mano libera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igura a mano libera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igura a mano libera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igura a mano libera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igura a mano libera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igura a mano libera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igura a mano libera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igura a mano libera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igura a mano libera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igura a mano libera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igura a mano libera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igura a mano libera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igura a mano libera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igura a mano libera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igura a mano libera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igura a mano libera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igura a mano libera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igura a mano libera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igura a mano libera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 rtlCol="0"/>
          <a:lstStyle>
            <a:lvl1pPr rtl="0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2445636"/>
            <a:ext cx="4536846" cy="358051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32" name="Segnaposto contenuto 3">
            <a:extLst>
              <a:ext uri="{FF2B5EF4-FFF2-40B4-BE49-F238E27FC236}">
                <a16:creationId xmlns:a16="http://schemas.microsoft.com/office/drawing/2014/main" id="{33663903-41DD-413B-AB8C-9F42D238C6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60530" y="2445636"/>
            <a:ext cx="4536846" cy="358051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3338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po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igura a mano libera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igura a mano libera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igura a mano libera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igura a mano libera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igura a mano libera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igura a mano libera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igura a mano libera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igura a mano libera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igura a mano libera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igura a mano libera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igura a mano libera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igura a mano libera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igura a mano libera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igura a mano libera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igura a mano libera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igura a mano libera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igura a mano libera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igura a mano libera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igura a mano libera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igura a mano libera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igura a mano libera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 rtlCol="0"/>
          <a:lstStyle>
            <a:lvl1pPr rtl="0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3" y="2621849"/>
            <a:ext cx="9195593" cy="3404302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609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po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igura a mano libera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igura a mano libera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igura a mano libera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igura a mano libera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igura a mano libera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igura a mano libera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igura a mano libera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igura a mano libera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igura a mano libera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igura a mano libera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igura a mano libera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igura a mano libera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igura a mano libera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igura a mano libera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igura a mano libera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igura a mano libera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igura a mano libera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igura a mano libera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igura a mano libera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igura a mano libera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igura a mano libera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 rtlCol="0"/>
          <a:lstStyle>
            <a:lvl1pPr rtl="0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33" name="Segnaposto testo 2">
            <a:extLst>
              <a:ext uri="{FF2B5EF4-FFF2-40B4-BE49-F238E27FC236}">
                <a16:creationId xmlns:a16="http://schemas.microsoft.com/office/drawing/2014/main" id="{B3CED86B-1675-4502-81E2-29470C91D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18494"/>
            <a:ext cx="5157787" cy="823912"/>
          </a:xfrm>
        </p:spPr>
        <p:txBody>
          <a:bodyPr rtlCol="0"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5" name="Segnaposto contenuto 3">
            <a:extLst>
              <a:ext uri="{FF2B5EF4-FFF2-40B4-BE49-F238E27FC236}">
                <a16:creationId xmlns:a16="http://schemas.microsoft.com/office/drawing/2014/main" id="{6B321C66-0786-4114-8D84-352D88D94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47301"/>
            <a:ext cx="5157787" cy="3142362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B189B09-DC60-4BD7-ACA7-13DDE9E0F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18494"/>
            <a:ext cx="5183188" cy="823912"/>
          </a:xfrm>
        </p:spPr>
        <p:txBody>
          <a:bodyPr rtlCol="0"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7" name="Segnaposto contenuto 5">
            <a:extLst>
              <a:ext uri="{FF2B5EF4-FFF2-40B4-BE49-F238E27FC236}">
                <a16:creationId xmlns:a16="http://schemas.microsoft.com/office/drawing/2014/main" id="{719BE1EB-4126-4D9C-9A27-D8AA795B0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7301"/>
            <a:ext cx="5183188" cy="3142362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87982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po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igura a mano libera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igura a mano libera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igura a mano libera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igura a mano libera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igura a mano libera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igura a mano libera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igura a mano libera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igura a mano libera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igura a mano libera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igura a mano libera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igura a mano libera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igura a mano libera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igura a mano libera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igura a mano libera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igura a mano libera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igura a mano libera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igura a mano libera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igura a mano libera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igura a mano libera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igura a mano libera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igura a mano libera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 rtlCol="0"/>
          <a:lstStyle>
            <a:lvl1pPr rtl="0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47217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0C895FDC-2C4F-4DDB-8BAF-F96F3F29E496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19" name="Figura a mano libera 5">
              <a:extLst>
                <a:ext uri="{FF2B5EF4-FFF2-40B4-BE49-F238E27FC236}">
                  <a16:creationId xmlns:a16="http://schemas.microsoft.com/office/drawing/2014/main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igura a mano libera 8">
              <a:extLst>
                <a:ext uri="{FF2B5EF4-FFF2-40B4-BE49-F238E27FC236}">
                  <a16:creationId xmlns:a16="http://schemas.microsoft.com/office/drawing/2014/main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igura a mano libera 11">
              <a:extLst>
                <a:ext uri="{FF2B5EF4-FFF2-40B4-BE49-F238E27FC236}">
                  <a16:creationId xmlns:a16="http://schemas.microsoft.com/office/drawing/2014/main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igura a mano libera 14">
              <a:extLst>
                <a:ext uri="{FF2B5EF4-FFF2-40B4-BE49-F238E27FC236}">
                  <a16:creationId xmlns:a16="http://schemas.microsoft.com/office/drawing/2014/main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igura a mano libera 16">
              <a:extLst>
                <a:ext uri="{FF2B5EF4-FFF2-40B4-BE49-F238E27FC236}">
                  <a16:creationId xmlns:a16="http://schemas.microsoft.com/office/drawing/2014/main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igura a mano libera 18">
              <a:extLst>
                <a:ext uri="{FF2B5EF4-FFF2-40B4-BE49-F238E27FC236}">
                  <a16:creationId xmlns:a16="http://schemas.microsoft.com/office/drawing/2014/main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igura a mano libera 20">
              <a:extLst>
                <a:ext uri="{FF2B5EF4-FFF2-40B4-BE49-F238E27FC236}">
                  <a16:creationId xmlns:a16="http://schemas.microsoft.com/office/drawing/2014/main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igura a mano libera 21">
              <a:extLst>
                <a:ext uri="{FF2B5EF4-FFF2-40B4-BE49-F238E27FC236}">
                  <a16:creationId xmlns:a16="http://schemas.microsoft.com/office/drawing/2014/main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igura a mano libera 22">
              <a:extLst>
                <a:ext uri="{FF2B5EF4-FFF2-40B4-BE49-F238E27FC236}">
                  <a16:creationId xmlns:a16="http://schemas.microsoft.com/office/drawing/2014/main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igura a mano libera 23">
              <a:extLst>
                <a:ext uri="{FF2B5EF4-FFF2-40B4-BE49-F238E27FC236}">
                  <a16:creationId xmlns:a16="http://schemas.microsoft.com/office/drawing/2014/main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igura a mano libera 25">
              <a:extLst>
                <a:ext uri="{FF2B5EF4-FFF2-40B4-BE49-F238E27FC236}">
                  <a16:creationId xmlns:a16="http://schemas.microsoft.com/office/drawing/2014/main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" name="Figura a mano libera 5">
            <a:extLst>
              <a:ext uri="{FF2B5EF4-FFF2-40B4-BE49-F238E27FC236}">
                <a16:creationId xmlns:a16="http://schemas.microsoft.com/office/drawing/2014/main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8951262" y="2349925"/>
            <a:ext cx="2937576" cy="2456442"/>
          </a:xfrm>
        </p:spPr>
        <p:txBody>
          <a:bodyPr rtlCol="0"/>
          <a:lstStyle>
            <a:lvl1pPr rtl="0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AEF0598-4986-4C3D-A0BD-127B9AD43830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BDEA43-8E48-4567-9F64-D12A220EE7C9}" type="datetime1">
              <a:rPr lang="it-IT" noProof="0" smtClean="0"/>
              <a:t>12/04/2024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4314920-E619-4EFC-ABED-C6607FFDCEFC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igura a mano libera 5">
            <a:extLst>
              <a:ext uri="{FF2B5EF4-FFF2-40B4-BE49-F238E27FC236}">
                <a16:creationId xmlns:a16="http://schemas.microsoft.com/office/drawing/2014/main" id="{1A7CEEF1-5681-4130-870F-528E3DBED1C2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3" name="Segnaposto immagine 2">
            <a:extLst>
              <a:ext uri="{FF2B5EF4-FFF2-40B4-BE49-F238E27FC236}">
                <a16:creationId xmlns:a16="http://schemas.microsoft.com/office/drawing/2014/main" id="{D4EB48B4-8AD9-4F11-89AF-BD12EA589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" y="813816"/>
            <a:ext cx="7498080" cy="4572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4" name="Segnaposto testo 3">
            <a:extLst>
              <a:ext uri="{FF2B5EF4-FFF2-40B4-BE49-F238E27FC236}">
                <a16:creationId xmlns:a16="http://schemas.microsoft.com/office/drawing/2014/main" id="{D31FDF18-13E5-4AD8-9512-81D8CF871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1" y="5385816"/>
            <a:ext cx="7498080" cy="484632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3281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0C895FDC-2C4F-4DDB-8BAF-F96F3F29E496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19" name="Figura a mano libera 5">
              <a:extLst>
                <a:ext uri="{FF2B5EF4-FFF2-40B4-BE49-F238E27FC236}">
                  <a16:creationId xmlns:a16="http://schemas.microsoft.com/office/drawing/2014/main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igura a mano libera 8">
              <a:extLst>
                <a:ext uri="{FF2B5EF4-FFF2-40B4-BE49-F238E27FC236}">
                  <a16:creationId xmlns:a16="http://schemas.microsoft.com/office/drawing/2014/main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igura a mano libera 11">
              <a:extLst>
                <a:ext uri="{FF2B5EF4-FFF2-40B4-BE49-F238E27FC236}">
                  <a16:creationId xmlns:a16="http://schemas.microsoft.com/office/drawing/2014/main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igura a mano libera 14">
              <a:extLst>
                <a:ext uri="{FF2B5EF4-FFF2-40B4-BE49-F238E27FC236}">
                  <a16:creationId xmlns:a16="http://schemas.microsoft.com/office/drawing/2014/main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igura a mano libera 16">
              <a:extLst>
                <a:ext uri="{FF2B5EF4-FFF2-40B4-BE49-F238E27FC236}">
                  <a16:creationId xmlns:a16="http://schemas.microsoft.com/office/drawing/2014/main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igura a mano libera 18">
              <a:extLst>
                <a:ext uri="{FF2B5EF4-FFF2-40B4-BE49-F238E27FC236}">
                  <a16:creationId xmlns:a16="http://schemas.microsoft.com/office/drawing/2014/main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igura a mano libera 20">
              <a:extLst>
                <a:ext uri="{FF2B5EF4-FFF2-40B4-BE49-F238E27FC236}">
                  <a16:creationId xmlns:a16="http://schemas.microsoft.com/office/drawing/2014/main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igura a mano libera 21">
              <a:extLst>
                <a:ext uri="{FF2B5EF4-FFF2-40B4-BE49-F238E27FC236}">
                  <a16:creationId xmlns:a16="http://schemas.microsoft.com/office/drawing/2014/main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igura a mano libera 22">
              <a:extLst>
                <a:ext uri="{FF2B5EF4-FFF2-40B4-BE49-F238E27FC236}">
                  <a16:creationId xmlns:a16="http://schemas.microsoft.com/office/drawing/2014/main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igura a mano libera 23">
              <a:extLst>
                <a:ext uri="{FF2B5EF4-FFF2-40B4-BE49-F238E27FC236}">
                  <a16:creationId xmlns:a16="http://schemas.microsoft.com/office/drawing/2014/main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igura a mano libera 25">
              <a:extLst>
                <a:ext uri="{FF2B5EF4-FFF2-40B4-BE49-F238E27FC236}">
                  <a16:creationId xmlns:a16="http://schemas.microsoft.com/office/drawing/2014/main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" name="Figura a mano libera 5">
            <a:extLst>
              <a:ext uri="{FF2B5EF4-FFF2-40B4-BE49-F238E27FC236}">
                <a16:creationId xmlns:a16="http://schemas.microsoft.com/office/drawing/2014/main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8951262" y="2349925"/>
            <a:ext cx="2937576" cy="2456442"/>
          </a:xfrm>
        </p:spPr>
        <p:txBody>
          <a:bodyPr rtlCol="0"/>
          <a:lstStyle>
            <a:lvl1pPr rtl="0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AEF0598-4986-4C3D-A0BD-127B9AD43830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A23EF8-7D5D-49F6-A6E0-C3B591BC363D}" type="datetime1">
              <a:rPr lang="it-IT" noProof="0" smtClean="0"/>
              <a:t>12/04/2024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4314920-E619-4EFC-ABED-C6607FFDCEFC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igura a mano libera 5">
            <a:extLst>
              <a:ext uri="{FF2B5EF4-FFF2-40B4-BE49-F238E27FC236}">
                <a16:creationId xmlns:a16="http://schemas.microsoft.com/office/drawing/2014/main" id="{1A7CEEF1-5681-4130-870F-528E3DBED1C2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id="{FEE379EE-5441-4454-9D47-873DDEB94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811782"/>
            <a:ext cx="7493278" cy="4573682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4" name="Segnaposto testo 3">
            <a:extLst>
              <a:ext uri="{FF2B5EF4-FFF2-40B4-BE49-F238E27FC236}">
                <a16:creationId xmlns:a16="http://schemas.microsoft.com/office/drawing/2014/main" id="{85A7519E-9093-47E3-8322-B4A5761E7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089" y="5385464"/>
            <a:ext cx="7493279" cy="483185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8802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po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igura a mano libera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igura a mano libera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igura a mano libera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igura a mano libera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igura a mano libera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igura a mano libera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igura a mano libera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igura a mano libera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igura a mano libera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igura a mano libera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igura a mano libera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igura a mano libera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igura a mano libera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igura a mano libera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igura a mano libera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igura a mano libera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igura a mano libera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igura a mano libera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igura a mano libera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igura a mano libera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igura a mano libera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5097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n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po 79"/>
          <p:cNvGrpSpPr/>
          <p:nvPr/>
        </p:nvGrpSpPr>
        <p:grpSpPr>
          <a:xfrm>
            <a:off x="261938" y="0"/>
            <a:ext cx="4360863" cy="6843713"/>
            <a:chOff x="261938" y="0"/>
            <a:chExt cx="4360863" cy="6843713"/>
          </a:xfrm>
        </p:grpSpPr>
        <p:sp>
          <p:nvSpPr>
            <p:cNvPr id="87" name="Figura a mano libera 11"/>
            <p:cNvSpPr/>
            <p:nvPr userDrawn="1"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igura a mano libera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igura a mano libera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igura a mano libera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igura a mano libera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igura a mano libera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B5298F-1EA8-448C-9831-295C2CF60271}" type="datetime1">
              <a:rPr lang="it-IT" noProof="0" smtClean="0"/>
              <a:t>12/04/2024</a:t>
            </a:fld>
            <a:endParaRPr lang="it-IT" noProof="0" dirty="0"/>
          </a:p>
        </p:txBody>
      </p:sp>
      <p:sp>
        <p:nvSpPr>
          <p:cNvPr id="11" name="Figura a mano libera 5">
            <a:extLst>
              <a:ext uri="{FF2B5EF4-FFF2-40B4-BE49-F238E27FC236}">
                <a16:creationId xmlns:a16="http://schemas.microsoft.com/office/drawing/2014/main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369605" y="1879719"/>
            <a:ext cx="4937664" cy="3297318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0800000">
            <a:off x="1957388" y="4621333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4463ED2E-F436-4C78-9D09-ECC568CAECB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407031" y="0"/>
            <a:ext cx="8784969" cy="6858000"/>
          </a:xfrm>
          <a:custGeom>
            <a:avLst/>
            <a:gdLst>
              <a:gd name="connsiteX0" fmla="*/ 5588301 w 8784969"/>
              <a:gd name="connsiteY0" fmla="*/ 0 h 6858000"/>
              <a:gd name="connsiteX1" fmla="*/ 1468988 w 8784969"/>
              <a:gd name="connsiteY1" fmla="*/ 0 h 6858000"/>
              <a:gd name="connsiteX2" fmla="*/ 1156162 w 8784969"/>
              <a:gd name="connsiteY2" fmla="*/ 199232 h 6858000"/>
              <a:gd name="connsiteX3" fmla="*/ 847304 w 8784969"/>
              <a:gd name="connsiteY3" fmla="*/ 429068 h 6858000"/>
              <a:gd name="connsiteX4" fmla="*/ 578156 w 8784969"/>
              <a:gd name="connsiteY4" fmla="*/ 691737 h 6858000"/>
              <a:gd name="connsiteX5" fmla="*/ 331069 w 8784969"/>
              <a:gd name="connsiteY5" fmla="*/ 987239 h 6858000"/>
              <a:gd name="connsiteX6" fmla="*/ 119280 w 8784969"/>
              <a:gd name="connsiteY6" fmla="*/ 1321048 h 6858000"/>
              <a:gd name="connsiteX7" fmla="*/ 0 w 8784969"/>
              <a:gd name="connsiteY7" fmla="*/ 1557746 h 6858000"/>
              <a:gd name="connsiteX8" fmla="*/ 0 w 8784969"/>
              <a:gd name="connsiteY8" fmla="*/ 4538060 h 6858000"/>
              <a:gd name="connsiteX9" fmla="*/ 57509 w 8784969"/>
              <a:gd name="connsiteY9" fmla="*/ 4686493 h 6858000"/>
              <a:gd name="connsiteX10" fmla="*/ 247236 w 8784969"/>
              <a:gd name="connsiteY10" fmla="*/ 5069552 h 6858000"/>
              <a:gd name="connsiteX11" fmla="*/ 481086 w 8784969"/>
              <a:gd name="connsiteY11" fmla="*/ 5419777 h 6858000"/>
              <a:gd name="connsiteX12" fmla="*/ 741410 w 8784969"/>
              <a:gd name="connsiteY12" fmla="*/ 5726224 h 6858000"/>
              <a:gd name="connsiteX13" fmla="*/ 1023795 w 8784969"/>
              <a:gd name="connsiteY13" fmla="*/ 5999838 h 6858000"/>
              <a:gd name="connsiteX14" fmla="*/ 1332653 w 8784969"/>
              <a:gd name="connsiteY14" fmla="*/ 6251562 h 6858000"/>
              <a:gd name="connsiteX15" fmla="*/ 1650336 w 8784969"/>
              <a:gd name="connsiteY15" fmla="*/ 6470453 h 6858000"/>
              <a:gd name="connsiteX16" fmla="*/ 1976844 w 8784969"/>
              <a:gd name="connsiteY16" fmla="*/ 6645566 h 6858000"/>
              <a:gd name="connsiteX17" fmla="*/ 2321000 w 8784969"/>
              <a:gd name="connsiteY17" fmla="*/ 6804261 h 6858000"/>
              <a:gd name="connsiteX18" fmla="*/ 2460016 w 8784969"/>
              <a:gd name="connsiteY18" fmla="*/ 6858000 h 6858000"/>
              <a:gd name="connsiteX19" fmla="*/ 6444063 w 8784969"/>
              <a:gd name="connsiteY19" fmla="*/ 6858000 h 6858000"/>
              <a:gd name="connsiteX20" fmla="*/ 6733266 w 8784969"/>
              <a:gd name="connsiteY20" fmla="*/ 6744066 h 6858000"/>
              <a:gd name="connsiteX21" fmla="*/ 7099484 w 8784969"/>
              <a:gd name="connsiteY21" fmla="*/ 6585371 h 6858000"/>
              <a:gd name="connsiteX22" fmla="*/ 7439228 w 8784969"/>
              <a:gd name="connsiteY22" fmla="*/ 6382897 h 6858000"/>
              <a:gd name="connsiteX23" fmla="*/ 7756911 w 8784969"/>
              <a:gd name="connsiteY23" fmla="*/ 6147589 h 6858000"/>
              <a:gd name="connsiteX24" fmla="*/ 8052533 w 8784969"/>
              <a:gd name="connsiteY24" fmla="*/ 5868503 h 6858000"/>
              <a:gd name="connsiteX25" fmla="*/ 8299620 w 8784969"/>
              <a:gd name="connsiteY25" fmla="*/ 5562056 h 6858000"/>
              <a:gd name="connsiteX26" fmla="*/ 8405514 w 8784969"/>
              <a:gd name="connsiteY26" fmla="*/ 5386944 h 6858000"/>
              <a:gd name="connsiteX27" fmla="*/ 8502584 w 8784969"/>
              <a:gd name="connsiteY27" fmla="*/ 5200886 h 6858000"/>
              <a:gd name="connsiteX28" fmla="*/ 8582005 w 8784969"/>
              <a:gd name="connsiteY28" fmla="*/ 5009357 h 6858000"/>
              <a:gd name="connsiteX29" fmla="*/ 8652601 w 8784969"/>
              <a:gd name="connsiteY29" fmla="*/ 4806883 h 6858000"/>
              <a:gd name="connsiteX30" fmla="*/ 8714373 w 8784969"/>
              <a:gd name="connsiteY30" fmla="*/ 4571576 h 6858000"/>
              <a:gd name="connsiteX31" fmla="*/ 8749671 w 8784969"/>
              <a:gd name="connsiteY31" fmla="*/ 4352685 h 6858000"/>
              <a:gd name="connsiteX32" fmla="*/ 8771732 w 8784969"/>
              <a:gd name="connsiteY32" fmla="*/ 4106433 h 6858000"/>
              <a:gd name="connsiteX33" fmla="*/ 8784969 w 8784969"/>
              <a:gd name="connsiteY33" fmla="*/ 3843764 h 6858000"/>
              <a:gd name="connsiteX34" fmla="*/ 8758495 w 8784969"/>
              <a:gd name="connsiteY34" fmla="*/ 3597512 h 6858000"/>
              <a:gd name="connsiteX35" fmla="*/ 8714373 w 8784969"/>
              <a:gd name="connsiteY35" fmla="*/ 3345787 h 6858000"/>
              <a:gd name="connsiteX36" fmla="*/ 8652601 w 8784969"/>
              <a:gd name="connsiteY36" fmla="*/ 3115952 h 6858000"/>
              <a:gd name="connsiteX37" fmla="*/ 8582005 w 8784969"/>
              <a:gd name="connsiteY37" fmla="*/ 2880644 h 6858000"/>
              <a:gd name="connsiteX38" fmla="*/ 8502584 w 8784969"/>
              <a:gd name="connsiteY38" fmla="*/ 2645337 h 6858000"/>
              <a:gd name="connsiteX39" fmla="*/ 8405514 w 8784969"/>
              <a:gd name="connsiteY39" fmla="*/ 2426446 h 6858000"/>
              <a:gd name="connsiteX40" fmla="*/ 8290795 w 8784969"/>
              <a:gd name="connsiteY40" fmla="*/ 2223972 h 6858000"/>
              <a:gd name="connsiteX41" fmla="*/ 8171664 w 8784969"/>
              <a:gd name="connsiteY41" fmla="*/ 2021498 h 6858000"/>
              <a:gd name="connsiteX42" fmla="*/ 7889279 w 8784969"/>
              <a:gd name="connsiteY42" fmla="*/ 1643911 h 6858000"/>
              <a:gd name="connsiteX43" fmla="*/ 7571596 w 8784969"/>
              <a:gd name="connsiteY43" fmla="*/ 1277269 h 6858000"/>
              <a:gd name="connsiteX44" fmla="*/ 7218615 w 8784969"/>
              <a:gd name="connsiteY44" fmla="*/ 954406 h 6858000"/>
              <a:gd name="connsiteX45" fmla="*/ 6839160 w 8784969"/>
              <a:gd name="connsiteY45" fmla="*/ 664375 h 6858000"/>
              <a:gd name="connsiteX46" fmla="*/ 6428820 w 8784969"/>
              <a:gd name="connsiteY46" fmla="*/ 418123 h 6858000"/>
              <a:gd name="connsiteX47" fmla="*/ 6005242 w 8784969"/>
              <a:gd name="connsiteY47" fmla="*/ 182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784969" h="6858000">
                <a:moveTo>
                  <a:pt x="5588301" y="0"/>
                </a:moveTo>
                <a:lnTo>
                  <a:pt x="1468988" y="0"/>
                </a:lnTo>
                <a:lnTo>
                  <a:pt x="1156162" y="199232"/>
                </a:lnTo>
                <a:lnTo>
                  <a:pt x="847304" y="429068"/>
                </a:lnTo>
                <a:lnTo>
                  <a:pt x="578156" y="691737"/>
                </a:lnTo>
                <a:lnTo>
                  <a:pt x="331069" y="987239"/>
                </a:lnTo>
                <a:lnTo>
                  <a:pt x="119280" y="1321048"/>
                </a:lnTo>
                <a:lnTo>
                  <a:pt x="0" y="1557746"/>
                </a:lnTo>
                <a:lnTo>
                  <a:pt x="0" y="4538060"/>
                </a:lnTo>
                <a:lnTo>
                  <a:pt x="57509" y="4686493"/>
                </a:lnTo>
                <a:lnTo>
                  <a:pt x="247236" y="5069552"/>
                </a:lnTo>
                <a:lnTo>
                  <a:pt x="481086" y="5419777"/>
                </a:lnTo>
                <a:lnTo>
                  <a:pt x="741410" y="5726224"/>
                </a:lnTo>
                <a:lnTo>
                  <a:pt x="1023795" y="5999838"/>
                </a:lnTo>
                <a:lnTo>
                  <a:pt x="1332653" y="6251562"/>
                </a:lnTo>
                <a:lnTo>
                  <a:pt x="1650336" y="6470453"/>
                </a:lnTo>
                <a:lnTo>
                  <a:pt x="1976844" y="6645566"/>
                </a:lnTo>
                <a:lnTo>
                  <a:pt x="2321000" y="6804261"/>
                </a:lnTo>
                <a:lnTo>
                  <a:pt x="2460016" y="6858000"/>
                </a:lnTo>
                <a:lnTo>
                  <a:pt x="6444063" y="6858000"/>
                </a:lnTo>
                <a:lnTo>
                  <a:pt x="6733266" y="6744066"/>
                </a:lnTo>
                <a:lnTo>
                  <a:pt x="7099484" y="6585371"/>
                </a:lnTo>
                <a:lnTo>
                  <a:pt x="7439228" y="6382897"/>
                </a:lnTo>
                <a:lnTo>
                  <a:pt x="7756911" y="6147589"/>
                </a:lnTo>
                <a:lnTo>
                  <a:pt x="8052533" y="5868503"/>
                </a:lnTo>
                <a:lnTo>
                  <a:pt x="8299620" y="5562056"/>
                </a:lnTo>
                <a:lnTo>
                  <a:pt x="8405514" y="5386944"/>
                </a:lnTo>
                <a:lnTo>
                  <a:pt x="8502584" y="5200886"/>
                </a:lnTo>
                <a:lnTo>
                  <a:pt x="8582005" y="5009357"/>
                </a:lnTo>
                <a:lnTo>
                  <a:pt x="8652601" y="4806883"/>
                </a:lnTo>
                <a:lnTo>
                  <a:pt x="8714373" y="4571576"/>
                </a:lnTo>
                <a:lnTo>
                  <a:pt x="8749671" y="4352685"/>
                </a:lnTo>
                <a:lnTo>
                  <a:pt x="8771732" y="4106433"/>
                </a:lnTo>
                <a:lnTo>
                  <a:pt x="8784969" y="3843764"/>
                </a:lnTo>
                <a:lnTo>
                  <a:pt x="8758495" y="3597512"/>
                </a:lnTo>
                <a:lnTo>
                  <a:pt x="8714373" y="3345787"/>
                </a:lnTo>
                <a:lnTo>
                  <a:pt x="8652601" y="3115952"/>
                </a:lnTo>
                <a:lnTo>
                  <a:pt x="8582005" y="2880644"/>
                </a:lnTo>
                <a:lnTo>
                  <a:pt x="8502584" y="2645337"/>
                </a:lnTo>
                <a:lnTo>
                  <a:pt x="8405514" y="2426446"/>
                </a:lnTo>
                <a:lnTo>
                  <a:pt x="8290795" y="2223972"/>
                </a:lnTo>
                <a:lnTo>
                  <a:pt x="8171664" y="2021498"/>
                </a:lnTo>
                <a:lnTo>
                  <a:pt x="7889279" y="1643911"/>
                </a:lnTo>
                <a:lnTo>
                  <a:pt x="7571596" y="1277269"/>
                </a:lnTo>
                <a:lnTo>
                  <a:pt x="7218615" y="954406"/>
                </a:lnTo>
                <a:lnTo>
                  <a:pt x="6839160" y="664375"/>
                </a:lnTo>
                <a:lnTo>
                  <a:pt x="6428820" y="418123"/>
                </a:lnTo>
                <a:lnTo>
                  <a:pt x="6005242" y="1828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89245B68-D7BE-4D62-BC2B-4D5729E5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82" y="2325648"/>
            <a:ext cx="3498667" cy="2456485"/>
          </a:xfrm>
        </p:spPr>
        <p:txBody>
          <a:bodyPr rtlCol="0"/>
          <a:lstStyle>
            <a:lvl1pPr rtl="0">
              <a:defRPr sz="34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D30D061-37A7-4261-B0A0-8ADD86394B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0638" y="838986"/>
            <a:ext cx="6292850" cy="524130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6416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egnaposto immagine 34">
            <a:extLst>
              <a:ext uri="{FF2B5EF4-FFF2-40B4-BE49-F238E27FC236}">
                <a16:creationId xmlns:a16="http://schemas.microsoft.com/office/drawing/2014/main" id="{9B7E1CAD-48B4-45E8-AC71-7B4CEEB5AE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25492" y="0"/>
            <a:ext cx="9366509" cy="6843713"/>
          </a:xfrm>
          <a:custGeom>
            <a:avLst/>
            <a:gdLst>
              <a:gd name="connsiteX0" fmla="*/ 3149894 w 9366509"/>
              <a:gd name="connsiteY0" fmla="*/ 0 h 6843713"/>
              <a:gd name="connsiteX1" fmla="*/ 7207729 w 9366509"/>
              <a:gd name="connsiteY1" fmla="*/ 0 h 6843713"/>
              <a:gd name="connsiteX2" fmla="*/ 7728853 w 9366509"/>
              <a:gd name="connsiteY2" fmla="*/ 155329 h 6843713"/>
              <a:gd name="connsiteX3" fmla="*/ 8323783 w 9366509"/>
              <a:gd name="connsiteY3" fmla="*/ 374392 h 6843713"/>
              <a:gd name="connsiteX4" fmla="*/ 8907061 w 9366509"/>
              <a:gd name="connsiteY4" fmla="*/ 651838 h 6843713"/>
              <a:gd name="connsiteX5" fmla="*/ 9366509 w 9366509"/>
              <a:gd name="connsiteY5" fmla="*/ 893714 h 6843713"/>
              <a:gd name="connsiteX6" fmla="*/ 9366509 w 9366509"/>
              <a:gd name="connsiteY6" fmla="*/ 6843713 h 6843713"/>
              <a:gd name="connsiteX7" fmla="*/ 768249 w 9366509"/>
              <a:gd name="connsiteY7" fmla="*/ 6843713 h 6843713"/>
              <a:gd name="connsiteX8" fmla="*/ 607301 w 9366509"/>
              <a:gd name="connsiteY8" fmla="*/ 6560777 h 6843713"/>
              <a:gd name="connsiteX9" fmla="*/ 362142 w 9366509"/>
              <a:gd name="connsiteY9" fmla="*/ 6023419 h 6843713"/>
              <a:gd name="connsiteX10" fmla="*/ 179684 w 9366509"/>
              <a:gd name="connsiteY10" fmla="*/ 5425444 h 6843713"/>
              <a:gd name="connsiteX11" fmla="*/ 101216 w 9366509"/>
              <a:gd name="connsiteY11" fmla="*/ 5125898 h 6843713"/>
              <a:gd name="connsiteX12" fmla="*/ 56781 w 9366509"/>
              <a:gd name="connsiteY12" fmla="*/ 4824862 h 6843713"/>
              <a:gd name="connsiteX13" fmla="*/ 12346 w 9366509"/>
              <a:gd name="connsiteY13" fmla="*/ 4523826 h 6843713"/>
              <a:gd name="connsiteX14" fmla="*/ 0 w 9366509"/>
              <a:gd name="connsiteY14" fmla="*/ 4241811 h 6843713"/>
              <a:gd name="connsiteX15" fmla="*/ 4521 w 9366509"/>
              <a:gd name="connsiteY15" fmla="*/ 3955653 h 6843713"/>
              <a:gd name="connsiteX16" fmla="*/ 37551 w 9366509"/>
              <a:gd name="connsiteY16" fmla="*/ 3671651 h 6843713"/>
              <a:gd name="connsiteX17" fmla="*/ 74160 w 9366509"/>
              <a:gd name="connsiteY17" fmla="*/ 3404515 h 6843713"/>
              <a:gd name="connsiteX18" fmla="*/ 125842 w 9366509"/>
              <a:gd name="connsiteY18" fmla="*/ 3157143 h 6843713"/>
              <a:gd name="connsiteX19" fmla="*/ 277270 w 9366509"/>
              <a:gd name="connsiteY19" fmla="*/ 2656892 h 6843713"/>
              <a:gd name="connsiteX20" fmla="*/ 495711 w 9366509"/>
              <a:gd name="connsiteY20" fmla="*/ 2194559 h 6843713"/>
              <a:gd name="connsiteX21" fmla="*/ 760273 w 9366509"/>
              <a:gd name="connsiteY21" fmla="*/ 1747229 h 6843713"/>
              <a:gd name="connsiteX22" fmla="*/ 1075575 w 9366509"/>
              <a:gd name="connsiteY22" fmla="*/ 1355549 h 6843713"/>
              <a:gd name="connsiteX23" fmla="*/ 1423710 w 9366509"/>
              <a:gd name="connsiteY23" fmla="*/ 999879 h 6843713"/>
              <a:gd name="connsiteX24" fmla="*/ 1821693 w 9366509"/>
              <a:gd name="connsiteY24" fmla="*/ 679475 h 6843713"/>
              <a:gd name="connsiteX25" fmla="*/ 2252508 w 9366509"/>
              <a:gd name="connsiteY25" fmla="*/ 395080 h 6843713"/>
              <a:gd name="connsiteX26" fmla="*/ 2717049 w 9366509"/>
              <a:gd name="connsiteY26" fmla="*/ 167081 h 684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366509" h="6843713">
                <a:moveTo>
                  <a:pt x="3149894" y="0"/>
                </a:moveTo>
                <a:lnTo>
                  <a:pt x="7207729" y="0"/>
                </a:lnTo>
                <a:lnTo>
                  <a:pt x="7728853" y="155329"/>
                </a:lnTo>
                <a:lnTo>
                  <a:pt x="8323783" y="374392"/>
                </a:lnTo>
                <a:lnTo>
                  <a:pt x="8907061" y="651838"/>
                </a:lnTo>
                <a:lnTo>
                  <a:pt x="9366509" y="893714"/>
                </a:lnTo>
                <a:lnTo>
                  <a:pt x="9366509" y="6843713"/>
                </a:lnTo>
                <a:lnTo>
                  <a:pt x="768249" y="6843713"/>
                </a:lnTo>
                <a:lnTo>
                  <a:pt x="607301" y="6560777"/>
                </a:lnTo>
                <a:lnTo>
                  <a:pt x="362142" y="6023419"/>
                </a:lnTo>
                <a:lnTo>
                  <a:pt x="179684" y="5425444"/>
                </a:lnTo>
                <a:lnTo>
                  <a:pt x="101216" y="5125898"/>
                </a:lnTo>
                <a:lnTo>
                  <a:pt x="56781" y="4824862"/>
                </a:lnTo>
                <a:lnTo>
                  <a:pt x="12346" y="4523826"/>
                </a:lnTo>
                <a:lnTo>
                  <a:pt x="0" y="4241811"/>
                </a:lnTo>
                <a:lnTo>
                  <a:pt x="4521" y="3955653"/>
                </a:lnTo>
                <a:lnTo>
                  <a:pt x="37551" y="3671651"/>
                </a:lnTo>
                <a:lnTo>
                  <a:pt x="74160" y="3404515"/>
                </a:lnTo>
                <a:lnTo>
                  <a:pt x="125842" y="3157143"/>
                </a:lnTo>
                <a:lnTo>
                  <a:pt x="277270" y="2656892"/>
                </a:lnTo>
                <a:lnTo>
                  <a:pt x="495711" y="2194559"/>
                </a:lnTo>
                <a:lnTo>
                  <a:pt x="760273" y="1747229"/>
                </a:lnTo>
                <a:lnTo>
                  <a:pt x="1075575" y="1355549"/>
                </a:lnTo>
                <a:lnTo>
                  <a:pt x="1423710" y="999879"/>
                </a:lnTo>
                <a:lnTo>
                  <a:pt x="1821693" y="679475"/>
                </a:lnTo>
                <a:lnTo>
                  <a:pt x="2252508" y="395080"/>
                </a:lnTo>
                <a:lnTo>
                  <a:pt x="2717049" y="1670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80" name="Gruppo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igura a mano libera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igura a mano libera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igura a mano libera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igura a mano libera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igura a mano libera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igura a mano libera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igura a mano libera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igura a mano libera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igura a mano libera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igura a mano libera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igura a mano libera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igura a mano libera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igura a mano libera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igura a mano libera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igura a mano libera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igura a mano libera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igura a mano libera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igura a mano libera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igura a mano libera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igura a mano libera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igura a mano libera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6ED85F-0FAE-43F1-9D39-EA2238322461}" type="datetime1">
              <a:rPr lang="it-IT" noProof="0" smtClean="0"/>
              <a:t>12/04/2024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903349DA-09EE-462C-94DB-80E15A5F4FAE}"/>
              </a:ext>
            </a:extLst>
          </p:cNvPr>
          <p:cNvGrpSpPr/>
          <p:nvPr userDrawn="1"/>
        </p:nvGrpSpPr>
        <p:grpSpPr>
          <a:xfrm>
            <a:off x="1" y="3663950"/>
            <a:ext cx="4537613" cy="3194050"/>
            <a:chOff x="1" y="3649663"/>
            <a:chExt cx="4537613" cy="3194050"/>
          </a:xfrm>
        </p:grpSpPr>
        <p:sp>
          <p:nvSpPr>
            <p:cNvPr id="16" name="Triangolo isoscele 15">
              <a:extLst>
                <a:ext uri="{FF2B5EF4-FFF2-40B4-BE49-F238E27FC236}">
                  <a16:creationId xmlns:a16="http://schemas.microsoft.com/office/drawing/2014/main" id="{E50B9CD5-BF82-4FA5-965C-3A2910331D2B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9" cy="92602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C112C725-A112-4CA5-AF43-E92C44765DAD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</p:grp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298206" y="4119869"/>
            <a:ext cx="3112552" cy="2456442"/>
          </a:xfrm>
        </p:spPr>
        <p:txBody>
          <a:bodyPr rtlCol="0"/>
          <a:lstStyle>
            <a:lvl1pPr rtl="0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979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su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po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igura a mano libera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igura a mano libera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igura a mano libera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igura a mano libera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igura a mano libera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igura a mano libera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igura a mano libera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igura a mano libera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igura a mano libera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igura a mano libera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igura a mano libera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igura a mano libera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igura a mano libera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igura a mano libera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igura a mano libera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igura a mano libera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igura a mano libera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igura a mano libera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igura a mano libera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igura a mano libera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igura a mano libera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 rtlCol="0"/>
          <a:lstStyle>
            <a:lvl1pPr rtl="0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3643500"/>
            <a:ext cx="3420000" cy="238265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32" name="Segnaposto contenuto 3">
            <a:extLst>
              <a:ext uri="{FF2B5EF4-FFF2-40B4-BE49-F238E27FC236}">
                <a16:creationId xmlns:a16="http://schemas.microsoft.com/office/drawing/2014/main" id="{33663903-41DD-413B-AB8C-9F42D238C6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7159" y="3643500"/>
            <a:ext cx="3420000" cy="238265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33" name="Segnaposto contenuto 4">
            <a:extLst>
              <a:ext uri="{FF2B5EF4-FFF2-40B4-BE49-F238E27FC236}">
                <a16:creationId xmlns:a16="http://schemas.microsoft.com/office/drawing/2014/main" id="{82AAA3FA-E48E-4E4C-8D76-08BF173CE0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3424" y="3643500"/>
            <a:ext cx="3420000" cy="238265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35" name="Intestazione contenuto 2">
            <a:extLst>
              <a:ext uri="{FF2B5EF4-FFF2-40B4-BE49-F238E27FC236}">
                <a16:creationId xmlns:a16="http://schemas.microsoft.com/office/drawing/2014/main" id="{89F404A6-871E-4316-91C4-E577D8E0320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0894" y="3021643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36" name="Intestazione contenuto 3">
            <a:extLst>
              <a:ext uri="{FF2B5EF4-FFF2-40B4-BE49-F238E27FC236}">
                <a16:creationId xmlns:a16="http://schemas.microsoft.com/office/drawing/2014/main" id="{F37010D9-0206-4FA6-8EB0-4A74785D585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87159" y="3021643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37" name="Intestazione contenuto 4">
            <a:extLst>
              <a:ext uri="{FF2B5EF4-FFF2-40B4-BE49-F238E27FC236}">
                <a16:creationId xmlns:a16="http://schemas.microsoft.com/office/drawing/2014/main" id="{5CBA984A-AB57-4AE4-896F-42CC2AAB8B5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973424" y="3021643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it-IT" noProof="0" dirty="0"/>
              <a:t>Intestazione</a:t>
            </a: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B7A8DADA-A3F9-464A-B9BA-25A365C1A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304027" y="2743200"/>
            <a:ext cx="0" cy="36449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00216F6A-AB47-4B4B-9DD2-361F771E6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890293" y="2743200"/>
            <a:ext cx="0" cy="36449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39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su 3 col. con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po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igura a mano libera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igura a mano libera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igura a mano libera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igura a mano libera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igura a mano libera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igura a mano libera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igura a mano libera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igura a mano libera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igura a mano libera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igura a mano libera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igura a mano libera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igura a mano libera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igura a mano libera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igura a mano libera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igura a mano libera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igura a mano libera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igura a mano libera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igura a mano libera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igura a mano libera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igura a mano libera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igura a mano libera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 rtlCol="0"/>
          <a:lstStyle>
            <a:lvl1pPr rtl="0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4768915"/>
            <a:ext cx="3420000" cy="105282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  <p:sp>
        <p:nvSpPr>
          <p:cNvPr id="32" name="Segnaposto contenuto 3">
            <a:extLst>
              <a:ext uri="{FF2B5EF4-FFF2-40B4-BE49-F238E27FC236}">
                <a16:creationId xmlns:a16="http://schemas.microsoft.com/office/drawing/2014/main" id="{33663903-41DD-413B-AB8C-9F42D238C6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7159" y="4768915"/>
            <a:ext cx="3420000" cy="105282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  <p:sp>
        <p:nvSpPr>
          <p:cNvPr id="33" name="Segnaposto contenuto 4">
            <a:extLst>
              <a:ext uri="{FF2B5EF4-FFF2-40B4-BE49-F238E27FC236}">
                <a16:creationId xmlns:a16="http://schemas.microsoft.com/office/drawing/2014/main" id="{82AAA3FA-E48E-4E4C-8D76-08BF173CE0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3424" y="4768915"/>
            <a:ext cx="3420000" cy="1052827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  <p:sp>
        <p:nvSpPr>
          <p:cNvPr id="35" name="Intestazione contenuto 2">
            <a:extLst>
              <a:ext uri="{FF2B5EF4-FFF2-40B4-BE49-F238E27FC236}">
                <a16:creationId xmlns:a16="http://schemas.microsoft.com/office/drawing/2014/main" id="{89F404A6-871E-4316-91C4-E577D8E0320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0894" y="4147058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36" name="Intestazione contenuto 3">
            <a:extLst>
              <a:ext uri="{FF2B5EF4-FFF2-40B4-BE49-F238E27FC236}">
                <a16:creationId xmlns:a16="http://schemas.microsoft.com/office/drawing/2014/main" id="{F37010D9-0206-4FA6-8EB0-4A74785D585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87159" y="4147058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37" name="Intestazione contenuto 4">
            <a:extLst>
              <a:ext uri="{FF2B5EF4-FFF2-40B4-BE49-F238E27FC236}">
                <a16:creationId xmlns:a16="http://schemas.microsoft.com/office/drawing/2014/main" id="{5CBA984A-AB57-4AE4-896F-42CC2AAB8B5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973424" y="4147058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0D4343E1-2980-4553-8C60-26A8B5828B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0856" y="3125086"/>
            <a:ext cx="844171" cy="844171"/>
          </a:xfrm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it-IT" noProof="0" dirty="0"/>
              <a:t>Inserire icona o foto</a:t>
            </a:r>
          </a:p>
        </p:txBody>
      </p:sp>
      <p:sp>
        <p:nvSpPr>
          <p:cNvPr id="38" name="Segnaposto immagine 3">
            <a:extLst>
              <a:ext uri="{FF2B5EF4-FFF2-40B4-BE49-F238E27FC236}">
                <a16:creationId xmlns:a16="http://schemas.microsoft.com/office/drawing/2014/main" id="{846F92BA-F8BE-4831-B110-5971C889D4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86327" y="3125086"/>
            <a:ext cx="844171" cy="844171"/>
          </a:xfrm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it-IT" noProof="0" dirty="0"/>
              <a:t>Inserire icona o foto</a:t>
            </a:r>
          </a:p>
        </p:txBody>
      </p:sp>
      <p:sp>
        <p:nvSpPr>
          <p:cNvPr id="39" name="Segnaposto immagine 3">
            <a:extLst>
              <a:ext uri="{FF2B5EF4-FFF2-40B4-BE49-F238E27FC236}">
                <a16:creationId xmlns:a16="http://schemas.microsoft.com/office/drawing/2014/main" id="{AE359D84-4C76-4CD0-B624-6DF850A10C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55931" y="3125086"/>
            <a:ext cx="844171" cy="844171"/>
          </a:xfrm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it-IT" noProof="0" dirty="0"/>
              <a:t>Inserire icona o foto</a:t>
            </a:r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4E4E82A4-1189-4AC3-95D5-D2435A6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304027" y="2743200"/>
            <a:ext cx="0" cy="36449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65703E44-581C-4B41-9496-94E20343D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890293" y="2743200"/>
            <a:ext cx="0" cy="36449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5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su 3 col. con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po 79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82" name="Figura a mano libera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igura a mano libera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igura a mano libera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igura a mano libera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igura a mano libera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igura a mano libera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igura a mano libera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igura a mano libera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igura a mano libera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igura a mano libera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igura a mano libera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igura a mano libera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igura a mano libera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igura a mano libera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igura a mano libera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A0A6-9881-4575-8434-A0DEEC83FC74}" type="datetime1">
              <a:rPr lang="it-IT" noProof="0" smtClean="0"/>
              <a:t>12/04/2024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903349DA-09EE-462C-94DB-80E15A5F4FAE}"/>
              </a:ext>
            </a:extLst>
          </p:cNvPr>
          <p:cNvGrpSpPr/>
          <p:nvPr userDrawn="1"/>
        </p:nvGrpSpPr>
        <p:grpSpPr>
          <a:xfrm>
            <a:off x="0" y="4134156"/>
            <a:ext cx="3869619" cy="2723844"/>
            <a:chOff x="1" y="3649663"/>
            <a:chExt cx="4537613" cy="31940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Triangolo isoscele 15">
              <a:extLst>
                <a:ext uri="{FF2B5EF4-FFF2-40B4-BE49-F238E27FC236}">
                  <a16:creationId xmlns:a16="http://schemas.microsoft.com/office/drawing/2014/main" id="{E50B9CD5-BF82-4FA5-965C-3A2910331D2B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8" cy="9260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C112C725-A112-4CA5-AF43-E92C44765DAD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</p:grp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298206" y="4119869"/>
            <a:ext cx="3112552" cy="2456442"/>
          </a:xfrm>
        </p:spPr>
        <p:txBody>
          <a:bodyPr rtlCol="0"/>
          <a:lstStyle>
            <a:lvl1pPr rtl="0">
              <a:defRPr sz="3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E18859FD-02A1-4EBD-B3D6-0FB3AF9D7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3026920"/>
            <a:ext cx="3420000" cy="105282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  <p:sp>
        <p:nvSpPr>
          <p:cNvPr id="32" name="Segnaposto contenuto 3">
            <a:extLst>
              <a:ext uri="{FF2B5EF4-FFF2-40B4-BE49-F238E27FC236}">
                <a16:creationId xmlns:a16="http://schemas.microsoft.com/office/drawing/2014/main" id="{90642181-CFD1-4C77-B057-A56CE72F01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7159" y="3026920"/>
            <a:ext cx="3420000" cy="105282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  <p:sp>
        <p:nvSpPr>
          <p:cNvPr id="33" name="Segnaposto contenuto 4">
            <a:extLst>
              <a:ext uri="{FF2B5EF4-FFF2-40B4-BE49-F238E27FC236}">
                <a16:creationId xmlns:a16="http://schemas.microsoft.com/office/drawing/2014/main" id="{FF0BDBD4-7825-4C67-99E9-C735E1FBB9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3424" y="3026920"/>
            <a:ext cx="3420000" cy="1052827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  <p:sp>
        <p:nvSpPr>
          <p:cNvPr id="35" name="Intestazione contenuto 2">
            <a:extLst>
              <a:ext uri="{FF2B5EF4-FFF2-40B4-BE49-F238E27FC236}">
                <a16:creationId xmlns:a16="http://schemas.microsoft.com/office/drawing/2014/main" id="{94417C6D-B291-4A61-9921-775DA1D6D0D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0894" y="2405063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36" name="Intestazione contenuto 3">
            <a:extLst>
              <a:ext uri="{FF2B5EF4-FFF2-40B4-BE49-F238E27FC236}">
                <a16:creationId xmlns:a16="http://schemas.microsoft.com/office/drawing/2014/main" id="{35980708-2905-4ABB-BDDC-DC6D33D7C6B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87159" y="2405063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37" name="Intestazione contenuto 4">
            <a:extLst>
              <a:ext uri="{FF2B5EF4-FFF2-40B4-BE49-F238E27FC236}">
                <a16:creationId xmlns:a16="http://schemas.microsoft.com/office/drawing/2014/main" id="{C7F8108B-8CD4-48BF-94C0-01363B1E4F0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973424" y="2405063"/>
            <a:ext cx="3420000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90A5D5B-F644-47FC-BA95-B93F1855AD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553" y="1408627"/>
            <a:ext cx="837285" cy="837285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1</a:t>
            </a:r>
          </a:p>
        </p:txBody>
      </p:sp>
      <p:sp>
        <p:nvSpPr>
          <p:cNvPr id="39" name="Segnaposto testo 6">
            <a:extLst>
              <a:ext uri="{FF2B5EF4-FFF2-40B4-BE49-F238E27FC236}">
                <a16:creationId xmlns:a16="http://schemas.microsoft.com/office/drawing/2014/main" id="{96BA3150-050E-4A44-BE40-3BD47F0412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2897" y="1408627"/>
            <a:ext cx="837285" cy="837285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2</a:t>
            </a:r>
          </a:p>
        </p:txBody>
      </p:sp>
      <p:sp>
        <p:nvSpPr>
          <p:cNvPr id="40" name="Segnaposto testo 6">
            <a:extLst>
              <a:ext uri="{FF2B5EF4-FFF2-40B4-BE49-F238E27FC236}">
                <a16:creationId xmlns:a16="http://schemas.microsoft.com/office/drawing/2014/main" id="{A3379A5C-5A4C-4054-89CF-DBCEC320E2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3424" y="1408627"/>
            <a:ext cx="837285" cy="837285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3</a:t>
            </a: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11563148-967F-403B-A638-B0C3C2AC9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304026" y="469900"/>
            <a:ext cx="0" cy="59182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71557735-9BED-41DD-95DD-163D1C9E3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890290" y="469900"/>
            <a:ext cx="0" cy="59182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7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0C895FDC-2C4F-4DDB-8BAF-F96F3F29E496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19" name="Figura a mano libera 5">
              <a:extLst>
                <a:ext uri="{FF2B5EF4-FFF2-40B4-BE49-F238E27FC236}">
                  <a16:creationId xmlns:a16="http://schemas.microsoft.com/office/drawing/2014/main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igura a mano libera 8">
              <a:extLst>
                <a:ext uri="{FF2B5EF4-FFF2-40B4-BE49-F238E27FC236}">
                  <a16:creationId xmlns:a16="http://schemas.microsoft.com/office/drawing/2014/main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igura a mano libera 11">
              <a:extLst>
                <a:ext uri="{FF2B5EF4-FFF2-40B4-BE49-F238E27FC236}">
                  <a16:creationId xmlns:a16="http://schemas.microsoft.com/office/drawing/2014/main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igura a mano libera 14">
              <a:extLst>
                <a:ext uri="{FF2B5EF4-FFF2-40B4-BE49-F238E27FC236}">
                  <a16:creationId xmlns:a16="http://schemas.microsoft.com/office/drawing/2014/main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igura a mano libera 16">
              <a:extLst>
                <a:ext uri="{FF2B5EF4-FFF2-40B4-BE49-F238E27FC236}">
                  <a16:creationId xmlns:a16="http://schemas.microsoft.com/office/drawing/2014/main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igura a mano libera 18">
              <a:extLst>
                <a:ext uri="{FF2B5EF4-FFF2-40B4-BE49-F238E27FC236}">
                  <a16:creationId xmlns:a16="http://schemas.microsoft.com/office/drawing/2014/main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igura a mano libera 20">
              <a:extLst>
                <a:ext uri="{FF2B5EF4-FFF2-40B4-BE49-F238E27FC236}">
                  <a16:creationId xmlns:a16="http://schemas.microsoft.com/office/drawing/2014/main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igura a mano libera 21">
              <a:extLst>
                <a:ext uri="{FF2B5EF4-FFF2-40B4-BE49-F238E27FC236}">
                  <a16:creationId xmlns:a16="http://schemas.microsoft.com/office/drawing/2014/main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igura a mano libera 22">
              <a:extLst>
                <a:ext uri="{FF2B5EF4-FFF2-40B4-BE49-F238E27FC236}">
                  <a16:creationId xmlns:a16="http://schemas.microsoft.com/office/drawing/2014/main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igura a mano libera 23">
              <a:extLst>
                <a:ext uri="{FF2B5EF4-FFF2-40B4-BE49-F238E27FC236}">
                  <a16:creationId xmlns:a16="http://schemas.microsoft.com/office/drawing/2014/main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igura a mano libera 25">
              <a:extLst>
                <a:ext uri="{FF2B5EF4-FFF2-40B4-BE49-F238E27FC236}">
                  <a16:creationId xmlns:a16="http://schemas.microsoft.com/office/drawing/2014/main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" name="Figura a mano libera 5">
            <a:extLst>
              <a:ext uri="{FF2B5EF4-FFF2-40B4-BE49-F238E27FC236}">
                <a16:creationId xmlns:a16="http://schemas.microsoft.com/office/drawing/2014/main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8951262" y="2349925"/>
            <a:ext cx="2937576" cy="2456442"/>
          </a:xfrm>
        </p:spPr>
        <p:txBody>
          <a:bodyPr rtlCol="0"/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AEF0598-4986-4C3D-A0BD-127B9AD43830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4576E3-C623-4DDA-A427-E6279455919D}" type="datetime1">
              <a:rPr lang="it-IT" noProof="0" smtClean="0"/>
              <a:t>12/04/2024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4314920-E619-4EFC-ABED-C6607FFDCEFC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igura a mano libera 5">
            <a:extLst>
              <a:ext uri="{FF2B5EF4-FFF2-40B4-BE49-F238E27FC236}">
                <a16:creationId xmlns:a16="http://schemas.microsoft.com/office/drawing/2014/main" id="{1A7CEEF1-5681-4130-870F-528E3DBED1C2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6287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0C895FDC-2C4F-4DDB-8BAF-F96F3F29E496}"/>
              </a:ext>
            </a:extLst>
          </p:cNvPr>
          <p:cNvGrpSpPr/>
          <p:nvPr userDrawn="1"/>
        </p:nvGrpSpPr>
        <p:grpSpPr>
          <a:xfrm flipH="1">
            <a:off x="-685800" y="1"/>
            <a:ext cx="8918389" cy="6858000"/>
            <a:chOff x="-9741005" y="76962"/>
            <a:chExt cx="8918389" cy="7010413"/>
          </a:xfrm>
        </p:grpSpPr>
        <p:sp>
          <p:nvSpPr>
            <p:cNvPr id="19" name="Figura a mano libera 5">
              <a:extLst>
                <a:ext uri="{FF2B5EF4-FFF2-40B4-BE49-F238E27FC236}">
                  <a16:creationId xmlns:a16="http://schemas.microsoft.com/office/drawing/2014/main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igura a mano libera 8">
              <a:extLst>
                <a:ext uri="{FF2B5EF4-FFF2-40B4-BE49-F238E27FC236}">
                  <a16:creationId xmlns:a16="http://schemas.microsoft.com/office/drawing/2014/main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igura a mano libera 11">
              <a:extLst>
                <a:ext uri="{FF2B5EF4-FFF2-40B4-BE49-F238E27FC236}">
                  <a16:creationId xmlns:a16="http://schemas.microsoft.com/office/drawing/2014/main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igura a mano libera 14">
              <a:extLst>
                <a:ext uri="{FF2B5EF4-FFF2-40B4-BE49-F238E27FC236}">
                  <a16:creationId xmlns:a16="http://schemas.microsoft.com/office/drawing/2014/main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igura a mano libera 16">
              <a:extLst>
                <a:ext uri="{FF2B5EF4-FFF2-40B4-BE49-F238E27FC236}">
                  <a16:creationId xmlns:a16="http://schemas.microsoft.com/office/drawing/2014/main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igura a mano libera 18">
              <a:extLst>
                <a:ext uri="{FF2B5EF4-FFF2-40B4-BE49-F238E27FC236}">
                  <a16:creationId xmlns:a16="http://schemas.microsoft.com/office/drawing/2014/main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igura a mano libera 20">
              <a:extLst>
                <a:ext uri="{FF2B5EF4-FFF2-40B4-BE49-F238E27FC236}">
                  <a16:creationId xmlns:a16="http://schemas.microsoft.com/office/drawing/2014/main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igura a mano libera 21">
              <a:extLst>
                <a:ext uri="{FF2B5EF4-FFF2-40B4-BE49-F238E27FC236}">
                  <a16:creationId xmlns:a16="http://schemas.microsoft.com/office/drawing/2014/main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igura a mano libera 22">
              <a:extLst>
                <a:ext uri="{FF2B5EF4-FFF2-40B4-BE49-F238E27FC236}">
                  <a16:creationId xmlns:a16="http://schemas.microsoft.com/office/drawing/2014/main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igura a mano libera 23">
              <a:extLst>
                <a:ext uri="{FF2B5EF4-FFF2-40B4-BE49-F238E27FC236}">
                  <a16:creationId xmlns:a16="http://schemas.microsoft.com/office/drawing/2014/main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igura a mano libera 25">
              <a:extLst>
                <a:ext uri="{FF2B5EF4-FFF2-40B4-BE49-F238E27FC236}">
                  <a16:creationId xmlns:a16="http://schemas.microsoft.com/office/drawing/2014/main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2" name="Rettangolo 11">
            <a:extLst>
              <a:ext uri="{FF2B5EF4-FFF2-40B4-BE49-F238E27FC236}">
                <a16:creationId xmlns:a16="http://schemas.microsoft.com/office/drawing/2014/main" id="{6AEF0598-4986-4C3D-A0BD-127B9AD43830}"/>
              </a:ext>
            </a:extLst>
          </p:cNvPr>
          <p:cNvSpPr/>
          <p:nvPr userDrawn="1"/>
        </p:nvSpPr>
        <p:spPr>
          <a:xfrm>
            <a:off x="3599214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AEA1EB-6C5A-4780-9DC0-FFDBA9BD0610}" type="datetime1">
              <a:rPr lang="it-IT" noProof="0" smtClean="0"/>
              <a:t>12/04/2024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4314920-E619-4EFC-ABED-C6607FFDCEFC}"/>
              </a:ext>
            </a:extLst>
          </p:cNvPr>
          <p:cNvCxnSpPr>
            <a:cxnSpLocks/>
          </p:cNvCxnSpPr>
          <p:nvPr userDrawn="1"/>
        </p:nvCxnSpPr>
        <p:spPr>
          <a:xfrm>
            <a:off x="3599214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igura a mano libera 5">
            <a:extLst>
              <a:ext uri="{FF2B5EF4-FFF2-40B4-BE49-F238E27FC236}">
                <a16:creationId xmlns:a16="http://schemas.microsoft.com/office/drawing/2014/main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61986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E50B9CD5-BF82-4FA5-965C-3A2910331D2B}"/>
              </a:ext>
            </a:extLst>
          </p:cNvPr>
          <p:cNvSpPr/>
          <p:nvPr userDrawn="1"/>
        </p:nvSpPr>
        <p:spPr>
          <a:xfrm rot="1800000">
            <a:off x="1818524" y="2197117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279443" y="2349925"/>
            <a:ext cx="2937576" cy="2456442"/>
          </a:xfrm>
        </p:spPr>
        <p:txBody>
          <a:bodyPr rtlCol="0"/>
          <a:lstStyle>
            <a:lvl1pPr rtl="0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8" name="Figura a mano libera 5">
            <a:extLst>
              <a:ext uri="{FF2B5EF4-FFF2-40B4-BE49-F238E27FC236}">
                <a16:creationId xmlns:a16="http://schemas.microsoft.com/office/drawing/2014/main" id="{1A7CEEF1-5681-4130-870F-528E3DBED1C2}"/>
              </a:ext>
            </a:extLst>
          </p:cNvPr>
          <p:cNvSpPr>
            <a:spLocks/>
          </p:cNvSpPr>
          <p:nvPr userDrawn="1"/>
        </p:nvSpPr>
        <p:spPr bwMode="auto">
          <a:xfrm>
            <a:off x="168275" y="44521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id="{93AB100B-7366-469B-AD1B-F4E4142B4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1" y="1397000"/>
            <a:ext cx="7578350" cy="4654808"/>
          </a:xfrm>
        </p:spPr>
        <p:txBody>
          <a:bodyPr rtlCol="0" anchor="t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4" name="Intestazione contenuto 2">
            <a:extLst>
              <a:ext uri="{FF2B5EF4-FFF2-40B4-BE49-F238E27FC236}">
                <a16:creationId xmlns:a16="http://schemas.microsoft.com/office/drawing/2014/main" id="{65CAF933-13F7-426D-A298-8754850904C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11188" y="812703"/>
            <a:ext cx="7621707" cy="460945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it-IT" noProof="0" dirty="0"/>
              <a:t>Intestazione</a:t>
            </a:r>
          </a:p>
        </p:txBody>
      </p:sp>
    </p:spTree>
    <p:extLst>
      <p:ext uri="{BB962C8B-B14F-4D97-AF65-F5344CB8AC3E}">
        <p14:creationId xmlns:p14="http://schemas.microsoft.com/office/powerpoint/2010/main" val="407244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po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igura a mano libera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igura a mano libera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igura a mano libera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igura a mano libera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igura a mano libera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igura a mano libera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igura a mano libera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igura a mano libera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igura a mano libera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igura a mano libera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igura a mano libera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igura a mano libera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igura a mano libera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igura a mano libera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igura a mano libera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igura a mano libera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igura a mano libera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igura a mano libera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igura a mano libera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igura a mano libera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igura a mano libera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ADD016-F043-45A4-9BFA-E4E2C0371E00}" type="datetime1">
              <a:rPr lang="it-IT" noProof="0" smtClean="0"/>
              <a:t>12/04/2024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903349DA-09EE-462C-94DB-80E15A5F4FAE}"/>
              </a:ext>
            </a:extLst>
          </p:cNvPr>
          <p:cNvGrpSpPr/>
          <p:nvPr userDrawn="1"/>
        </p:nvGrpSpPr>
        <p:grpSpPr>
          <a:xfrm>
            <a:off x="1" y="3663950"/>
            <a:ext cx="4537613" cy="3194050"/>
            <a:chOff x="1" y="3649663"/>
            <a:chExt cx="4537613" cy="3194050"/>
          </a:xfrm>
        </p:grpSpPr>
        <p:sp>
          <p:nvSpPr>
            <p:cNvPr id="16" name="Triangolo isoscele 15">
              <a:extLst>
                <a:ext uri="{FF2B5EF4-FFF2-40B4-BE49-F238E27FC236}">
                  <a16:creationId xmlns:a16="http://schemas.microsoft.com/office/drawing/2014/main" id="{E50B9CD5-BF82-4FA5-965C-3A2910331D2B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9" cy="92602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C112C725-A112-4CA5-AF43-E92C44765DAD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</p:grp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298206" y="4119869"/>
            <a:ext cx="3112552" cy="2456442"/>
          </a:xfrm>
        </p:spPr>
        <p:txBody>
          <a:bodyPr rtlCol="0"/>
          <a:lstStyle>
            <a:lvl1pPr rtl="0">
              <a:defRPr sz="3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7" name="Segnaposto immagine 46">
            <a:extLst>
              <a:ext uri="{FF2B5EF4-FFF2-40B4-BE49-F238E27FC236}">
                <a16:creationId xmlns:a16="http://schemas.microsoft.com/office/drawing/2014/main" id="{76C467B5-F894-4C8E-85EA-68892E97CE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14060" y="578617"/>
            <a:ext cx="2546068" cy="2118396"/>
          </a:xfrm>
          <a:custGeom>
            <a:avLst/>
            <a:gdLst>
              <a:gd name="connsiteX0" fmla="*/ 1223494 w 2546068"/>
              <a:gd name="connsiteY0" fmla="*/ 0 h 2118396"/>
              <a:gd name="connsiteX1" fmla="*/ 1301645 w 2546068"/>
              <a:gd name="connsiteY1" fmla="*/ 1481 h 2118396"/>
              <a:gd name="connsiteX2" fmla="*/ 1456993 w 2546068"/>
              <a:gd name="connsiteY2" fmla="*/ 11902 h 2118396"/>
              <a:gd name="connsiteX3" fmla="*/ 1599220 w 2546068"/>
              <a:gd name="connsiteY3" fmla="*/ 34335 h 2118396"/>
              <a:gd name="connsiteX4" fmla="*/ 1729636 w 2546068"/>
              <a:gd name="connsiteY4" fmla="*/ 64429 h 2118396"/>
              <a:gd name="connsiteX5" fmla="*/ 1850510 w 2546068"/>
              <a:gd name="connsiteY5" fmla="*/ 106121 h 2118396"/>
              <a:gd name="connsiteX6" fmla="*/ 1957783 w 2546068"/>
              <a:gd name="connsiteY6" fmla="*/ 155682 h 2118396"/>
              <a:gd name="connsiteX7" fmla="*/ 2054916 w 2546068"/>
              <a:gd name="connsiteY7" fmla="*/ 211661 h 2118396"/>
              <a:gd name="connsiteX8" fmla="*/ 2145607 w 2546068"/>
              <a:gd name="connsiteY8" fmla="*/ 274682 h 2118396"/>
              <a:gd name="connsiteX9" fmla="*/ 2225800 w 2546068"/>
              <a:gd name="connsiteY9" fmla="*/ 341014 h 2118396"/>
              <a:gd name="connsiteX10" fmla="*/ 2291914 w 2546068"/>
              <a:gd name="connsiteY10" fmla="*/ 411070 h 2118396"/>
              <a:gd name="connsiteX11" fmla="*/ 2353137 w 2546068"/>
              <a:gd name="connsiteY11" fmla="*/ 485890 h 2118396"/>
              <a:gd name="connsiteX12" fmla="*/ 2405292 w 2546068"/>
              <a:gd name="connsiteY12" fmla="*/ 560705 h 2118396"/>
              <a:gd name="connsiteX13" fmla="*/ 2448261 w 2546068"/>
              <a:gd name="connsiteY13" fmla="*/ 634482 h 2118396"/>
              <a:gd name="connsiteX14" fmla="*/ 2480729 w 2546068"/>
              <a:gd name="connsiteY14" fmla="*/ 711569 h 2118396"/>
              <a:gd name="connsiteX15" fmla="*/ 2507232 w 2546068"/>
              <a:gd name="connsiteY15" fmla="*/ 784095 h 2118396"/>
              <a:gd name="connsiteX16" fmla="*/ 2526576 w 2546068"/>
              <a:gd name="connsiteY16" fmla="*/ 857447 h 2118396"/>
              <a:gd name="connsiteX17" fmla="*/ 2537805 w 2546068"/>
              <a:gd name="connsiteY17" fmla="*/ 923338 h 2118396"/>
              <a:gd name="connsiteX18" fmla="*/ 2542592 w 2546068"/>
              <a:gd name="connsiteY18" fmla="*/ 996270 h 2118396"/>
              <a:gd name="connsiteX19" fmla="*/ 2546068 w 2546068"/>
              <a:gd name="connsiteY19" fmla="*/ 1073553 h 2118396"/>
              <a:gd name="connsiteX20" fmla="*/ 2541074 w 2546068"/>
              <a:gd name="connsiteY20" fmla="*/ 1156012 h 2118396"/>
              <a:gd name="connsiteX21" fmla="*/ 2531548 w 2546068"/>
              <a:gd name="connsiteY21" fmla="*/ 1246342 h 2118396"/>
              <a:gd name="connsiteX22" fmla="*/ 2514982 w 2546068"/>
              <a:gd name="connsiteY22" fmla="*/ 1338535 h 2118396"/>
              <a:gd name="connsiteX23" fmla="*/ 2491138 w 2546068"/>
              <a:gd name="connsiteY23" fmla="*/ 1430517 h 2118396"/>
              <a:gd name="connsiteX24" fmla="*/ 2452977 w 2546068"/>
              <a:gd name="connsiteY24" fmla="*/ 1524151 h 2118396"/>
              <a:gd name="connsiteX25" fmla="*/ 2410997 w 2546068"/>
              <a:gd name="connsiteY25" fmla="*/ 1616126 h 2118396"/>
              <a:gd name="connsiteX26" fmla="*/ 2353983 w 2546068"/>
              <a:gd name="connsiteY26" fmla="*/ 1703537 h 2118396"/>
              <a:gd name="connsiteX27" fmla="*/ 2285633 w 2546068"/>
              <a:gd name="connsiteY27" fmla="*/ 1787007 h 2118396"/>
              <a:gd name="connsiteX28" fmla="*/ 2202368 w 2546068"/>
              <a:gd name="connsiteY28" fmla="*/ 1866949 h 2118396"/>
              <a:gd name="connsiteX29" fmla="*/ 2108841 w 2546068"/>
              <a:gd name="connsiteY29" fmla="*/ 1936527 h 2118396"/>
              <a:gd name="connsiteX30" fmla="*/ 2054440 w 2546068"/>
              <a:gd name="connsiteY30" fmla="*/ 1967998 h 2118396"/>
              <a:gd name="connsiteX31" fmla="*/ 1996221 w 2546068"/>
              <a:gd name="connsiteY31" fmla="*/ 1997810 h 2118396"/>
              <a:gd name="connsiteX32" fmla="*/ 1935734 w 2546068"/>
              <a:gd name="connsiteY32" fmla="*/ 2023685 h 2118396"/>
              <a:gd name="connsiteX33" fmla="*/ 1871429 w 2546068"/>
              <a:gd name="connsiteY33" fmla="*/ 2047901 h 2118396"/>
              <a:gd name="connsiteX34" fmla="*/ 1796147 w 2546068"/>
              <a:gd name="connsiteY34" fmla="*/ 2071283 h 2118396"/>
              <a:gd name="connsiteX35" fmla="*/ 1725516 w 2546068"/>
              <a:gd name="connsiteY35" fmla="*/ 2087830 h 2118396"/>
              <a:gd name="connsiteX36" fmla="*/ 1645579 w 2546068"/>
              <a:gd name="connsiteY36" fmla="*/ 2102302 h 2118396"/>
              <a:gd name="connsiteX37" fmla="*/ 1560034 w 2546068"/>
              <a:gd name="connsiteY37" fmla="*/ 2115321 h 2118396"/>
              <a:gd name="connsiteX38" fmla="*/ 1478782 w 2546068"/>
              <a:gd name="connsiteY38" fmla="*/ 2118396 h 2118396"/>
              <a:gd name="connsiteX39" fmla="*/ 1395262 w 2546068"/>
              <a:gd name="connsiteY39" fmla="*/ 2117535 h 2118396"/>
              <a:gd name="connsiteX40" fmla="*/ 1318423 w 2546068"/>
              <a:gd name="connsiteY40" fmla="*/ 2111703 h 2118396"/>
              <a:gd name="connsiteX41" fmla="*/ 1239555 w 2546068"/>
              <a:gd name="connsiteY41" fmla="*/ 2104006 h 2118396"/>
              <a:gd name="connsiteX42" fmla="*/ 1160448 w 2546068"/>
              <a:gd name="connsiteY42" fmla="*/ 2094237 h 2118396"/>
              <a:gd name="connsiteX43" fmla="*/ 1086232 w 2546068"/>
              <a:gd name="connsiteY43" fmla="*/ 2079704 h 2118396"/>
              <a:gd name="connsiteX44" fmla="*/ 1016906 w 2546068"/>
              <a:gd name="connsiteY44" fmla="*/ 2060408 h 2118396"/>
              <a:gd name="connsiteX45" fmla="*/ 947461 w 2546068"/>
              <a:gd name="connsiteY45" fmla="*/ 2040076 h 2118396"/>
              <a:gd name="connsiteX46" fmla="*/ 816325 w 2546068"/>
              <a:gd name="connsiteY46" fmla="*/ 1988020 h 2118396"/>
              <a:gd name="connsiteX47" fmla="*/ 687812 w 2546068"/>
              <a:gd name="connsiteY47" fmla="*/ 1927263 h 2118396"/>
              <a:gd name="connsiteX48" fmla="*/ 572659 w 2546068"/>
              <a:gd name="connsiteY48" fmla="*/ 1856566 h 2118396"/>
              <a:gd name="connsiteX49" fmla="*/ 467528 w 2546068"/>
              <a:gd name="connsiteY49" fmla="*/ 1778414 h 2118396"/>
              <a:gd name="connsiteX50" fmla="*/ 375877 w 2546068"/>
              <a:gd name="connsiteY50" fmla="*/ 1691359 h 2118396"/>
              <a:gd name="connsiteX51" fmla="*/ 287447 w 2546068"/>
              <a:gd name="connsiteY51" fmla="*/ 1600782 h 2118396"/>
              <a:gd name="connsiteX52" fmla="*/ 212976 w 2546068"/>
              <a:gd name="connsiteY52" fmla="*/ 1505446 h 2118396"/>
              <a:gd name="connsiteX53" fmla="*/ 149003 w 2546068"/>
              <a:gd name="connsiteY53" fmla="*/ 1406799 h 2118396"/>
              <a:gd name="connsiteX54" fmla="*/ 94218 w 2546068"/>
              <a:gd name="connsiteY54" fmla="*/ 1309191 h 2118396"/>
              <a:gd name="connsiteX55" fmla="*/ 53512 w 2546068"/>
              <a:gd name="connsiteY55" fmla="*/ 1207860 h 2118396"/>
              <a:gd name="connsiteX56" fmla="*/ 22351 w 2546068"/>
              <a:gd name="connsiteY56" fmla="*/ 1110676 h 2118396"/>
              <a:gd name="connsiteX57" fmla="*/ 7297 w 2546068"/>
              <a:gd name="connsiteY57" fmla="*/ 1011634 h 2118396"/>
              <a:gd name="connsiteX58" fmla="*/ 0 w 2546068"/>
              <a:gd name="connsiteY58" fmla="*/ 916946 h 2118396"/>
              <a:gd name="connsiteX59" fmla="*/ 3440 w 2546068"/>
              <a:gd name="connsiteY59" fmla="*/ 821019 h 2118396"/>
              <a:gd name="connsiteX60" fmla="*/ 27284 w 2546068"/>
              <a:gd name="connsiteY60" fmla="*/ 729037 h 2118396"/>
              <a:gd name="connsiteX61" fmla="*/ 59957 w 2546068"/>
              <a:gd name="connsiteY61" fmla="*/ 634986 h 2118396"/>
              <a:gd name="connsiteX62" fmla="*/ 102295 w 2546068"/>
              <a:gd name="connsiteY62" fmla="*/ 546119 h 2118396"/>
              <a:gd name="connsiteX63" fmla="*/ 161457 w 2546068"/>
              <a:gd name="connsiteY63" fmla="*/ 461610 h 2118396"/>
              <a:gd name="connsiteX64" fmla="*/ 228256 w 2546068"/>
              <a:gd name="connsiteY64" fmla="*/ 380418 h 2118396"/>
              <a:gd name="connsiteX65" fmla="*/ 306869 w 2546068"/>
              <a:gd name="connsiteY65" fmla="*/ 307312 h 2118396"/>
              <a:gd name="connsiteX66" fmla="*/ 396818 w 2546068"/>
              <a:gd name="connsiteY66" fmla="*/ 238146 h 2118396"/>
              <a:gd name="connsiteX67" fmla="*/ 500250 w 2546068"/>
              <a:gd name="connsiteY67" fmla="*/ 175824 h 2118396"/>
              <a:gd name="connsiteX68" fmla="*/ 610007 w 2546068"/>
              <a:gd name="connsiteY68" fmla="*/ 121169 h 2118396"/>
              <a:gd name="connsiteX69" fmla="*/ 729908 w 2546068"/>
              <a:gd name="connsiteY69" fmla="*/ 75842 h 2118396"/>
              <a:gd name="connsiteX70" fmla="*/ 791351 w 2546068"/>
              <a:gd name="connsiteY70" fmla="*/ 58256 h 2118396"/>
              <a:gd name="connsiteX71" fmla="*/ 856613 w 2546068"/>
              <a:gd name="connsiteY71" fmla="*/ 42328 h 2118396"/>
              <a:gd name="connsiteX72" fmla="*/ 927243 w 2546068"/>
              <a:gd name="connsiteY72" fmla="*/ 25781 h 2118396"/>
              <a:gd name="connsiteX73" fmla="*/ 998471 w 2546068"/>
              <a:gd name="connsiteY73" fmla="*/ 14414 h 2118396"/>
              <a:gd name="connsiteX74" fmla="*/ 1070058 w 2546068"/>
              <a:gd name="connsiteY74" fmla="*/ 6155 h 2118396"/>
              <a:gd name="connsiteX75" fmla="*/ 1147611 w 2546068"/>
              <a:gd name="connsiteY75" fmla="*/ 2456 h 211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546068" h="2118396">
                <a:moveTo>
                  <a:pt x="1223494" y="0"/>
                </a:moveTo>
                <a:lnTo>
                  <a:pt x="1301645" y="1481"/>
                </a:lnTo>
                <a:lnTo>
                  <a:pt x="1456993" y="11902"/>
                </a:lnTo>
                <a:lnTo>
                  <a:pt x="1599220" y="34335"/>
                </a:lnTo>
                <a:lnTo>
                  <a:pt x="1729636" y="64429"/>
                </a:lnTo>
                <a:lnTo>
                  <a:pt x="1850510" y="106121"/>
                </a:lnTo>
                <a:lnTo>
                  <a:pt x="1957783" y="155682"/>
                </a:lnTo>
                <a:lnTo>
                  <a:pt x="2054916" y="211661"/>
                </a:lnTo>
                <a:lnTo>
                  <a:pt x="2145607" y="274682"/>
                </a:lnTo>
                <a:lnTo>
                  <a:pt x="2225800" y="341014"/>
                </a:lnTo>
                <a:lnTo>
                  <a:pt x="2291914" y="411070"/>
                </a:lnTo>
                <a:lnTo>
                  <a:pt x="2353137" y="485890"/>
                </a:lnTo>
                <a:lnTo>
                  <a:pt x="2405292" y="560705"/>
                </a:lnTo>
                <a:lnTo>
                  <a:pt x="2448261" y="634482"/>
                </a:lnTo>
                <a:lnTo>
                  <a:pt x="2480729" y="711569"/>
                </a:lnTo>
                <a:lnTo>
                  <a:pt x="2507232" y="784095"/>
                </a:lnTo>
                <a:lnTo>
                  <a:pt x="2526576" y="857447"/>
                </a:lnTo>
                <a:lnTo>
                  <a:pt x="2537805" y="923338"/>
                </a:lnTo>
                <a:lnTo>
                  <a:pt x="2542592" y="996270"/>
                </a:lnTo>
                <a:lnTo>
                  <a:pt x="2546068" y="1073553"/>
                </a:lnTo>
                <a:lnTo>
                  <a:pt x="2541074" y="1156012"/>
                </a:lnTo>
                <a:lnTo>
                  <a:pt x="2531548" y="1246342"/>
                </a:lnTo>
                <a:lnTo>
                  <a:pt x="2514982" y="1338535"/>
                </a:lnTo>
                <a:lnTo>
                  <a:pt x="2491138" y="1430517"/>
                </a:lnTo>
                <a:lnTo>
                  <a:pt x="2452977" y="1524151"/>
                </a:lnTo>
                <a:lnTo>
                  <a:pt x="2410997" y="1616126"/>
                </a:lnTo>
                <a:lnTo>
                  <a:pt x="2353983" y="1703537"/>
                </a:lnTo>
                <a:lnTo>
                  <a:pt x="2285633" y="1787007"/>
                </a:lnTo>
                <a:lnTo>
                  <a:pt x="2202368" y="1866949"/>
                </a:lnTo>
                <a:lnTo>
                  <a:pt x="2108841" y="1936527"/>
                </a:lnTo>
                <a:lnTo>
                  <a:pt x="2054440" y="1967998"/>
                </a:lnTo>
                <a:lnTo>
                  <a:pt x="1996221" y="1997810"/>
                </a:lnTo>
                <a:lnTo>
                  <a:pt x="1935734" y="2023685"/>
                </a:lnTo>
                <a:lnTo>
                  <a:pt x="1871429" y="2047901"/>
                </a:lnTo>
                <a:lnTo>
                  <a:pt x="1796147" y="2071283"/>
                </a:lnTo>
                <a:lnTo>
                  <a:pt x="1725516" y="2087830"/>
                </a:lnTo>
                <a:lnTo>
                  <a:pt x="1645579" y="2102302"/>
                </a:lnTo>
                <a:lnTo>
                  <a:pt x="1560034" y="2115321"/>
                </a:lnTo>
                <a:lnTo>
                  <a:pt x="1478782" y="2118396"/>
                </a:lnTo>
                <a:lnTo>
                  <a:pt x="1395262" y="2117535"/>
                </a:lnTo>
                <a:lnTo>
                  <a:pt x="1318423" y="2111703"/>
                </a:lnTo>
                <a:lnTo>
                  <a:pt x="1239555" y="2104006"/>
                </a:lnTo>
                <a:lnTo>
                  <a:pt x="1160448" y="2094237"/>
                </a:lnTo>
                <a:lnTo>
                  <a:pt x="1086232" y="2079704"/>
                </a:lnTo>
                <a:lnTo>
                  <a:pt x="1016906" y="2060408"/>
                </a:lnTo>
                <a:lnTo>
                  <a:pt x="947461" y="2040076"/>
                </a:lnTo>
                <a:lnTo>
                  <a:pt x="816325" y="1988020"/>
                </a:lnTo>
                <a:lnTo>
                  <a:pt x="687812" y="1927263"/>
                </a:lnTo>
                <a:lnTo>
                  <a:pt x="572659" y="1856566"/>
                </a:lnTo>
                <a:lnTo>
                  <a:pt x="467528" y="1778414"/>
                </a:lnTo>
                <a:lnTo>
                  <a:pt x="375877" y="1691359"/>
                </a:lnTo>
                <a:lnTo>
                  <a:pt x="287447" y="1600782"/>
                </a:lnTo>
                <a:lnTo>
                  <a:pt x="212976" y="1505446"/>
                </a:lnTo>
                <a:lnTo>
                  <a:pt x="149003" y="1406799"/>
                </a:lnTo>
                <a:lnTo>
                  <a:pt x="94218" y="1309191"/>
                </a:lnTo>
                <a:lnTo>
                  <a:pt x="53512" y="1207860"/>
                </a:lnTo>
                <a:lnTo>
                  <a:pt x="22351" y="1110676"/>
                </a:lnTo>
                <a:lnTo>
                  <a:pt x="7297" y="1011634"/>
                </a:lnTo>
                <a:lnTo>
                  <a:pt x="0" y="916946"/>
                </a:lnTo>
                <a:lnTo>
                  <a:pt x="3440" y="821019"/>
                </a:lnTo>
                <a:lnTo>
                  <a:pt x="27284" y="729037"/>
                </a:lnTo>
                <a:lnTo>
                  <a:pt x="59957" y="634986"/>
                </a:lnTo>
                <a:lnTo>
                  <a:pt x="102295" y="546119"/>
                </a:lnTo>
                <a:lnTo>
                  <a:pt x="161457" y="461610"/>
                </a:lnTo>
                <a:lnTo>
                  <a:pt x="228256" y="380418"/>
                </a:lnTo>
                <a:lnTo>
                  <a:pt x="306869" y="307312"/>
                </a:lnTo>
                <a:lnTo>
                  <a:pt x="396818" y="238146"/>
                </a:lnTo>
                <a:lnTo>
                  <a:pt x="500250" y="175824"/>
                </a:lnTo>
                <a:lnTo>
                  <a:pt x="610007" y="121169"/>
                </a:lnTo>
                <a:lnTo>
                  <a:pt x="729908" y="75842"/>
                </a:lnTo>
                <a:lnTo>
                  <a:pt x="791351" y="58256"/>
                </a:lnTo>
                <a:lnTo>
                  <a:pt x="856613" y="42328"/>
                </a:lnTo>
                <a:lnTo>
                  <a:pt x="927243" y="25781"/>
                </a:lnTo>
                <a:lnTo>
                  <a:pt x="998471" y="14414"/>
                </a:lnTo>
                <a:lnTo>
                  <a:pt x="1070058" y="6155"/>
                </a:lnTo>
                <a:lnTo>
                  <a:pt x="1147611" y="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 dirty="0"/>
              <a:t>Inserire immagine fiore della colonia</a:t>
            </a:r>
          </a:p>
        </p:txBody>
      </p:sp>
      <p:sp>
        <p:nvSpPr>
          <p:cNvPr id="48" name="Segnaposto immagine 47">
            <a:extLst>
              <a:ext uri="{FF2B5EF4-FFF2-40B4-BE49-F238E27FC236}">
                <a16:creationId xmlns:a16="http://schemas.microsoft.com/office/drawing/2014/main" id="{D89EE316-A7DC-462C-A6F2-E287C96A5C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78740" y="1733723"/>
            <a:ext cx="2787183" cy="2477324"/>
          </a:xfrm>
          <a:custGeom>
            <a:avLst/>
            <a:gdLst>
              <a:gd name="connsiteX0" fmla="*/ 1136220 w 2787183"/>
              <a:gd name="connsiteY0" fmla="*/ 0 h 2477324"/>
              <a:gd name="connsiteX1" fmla="*/ 1265919 w 2787183"/>
              <a:gd name="connsiteY1" fmla="*/ 3537 h 2477324"/>
              <a:gd name="connsiteX2" fmla="*/ 1395618 w 2787183"/>
              <a:gd name="connsiteY2" fmla="*/ 22987 h 2477324"/>
              <a:gd name="connsiteX3" fmla="*/ 1532073 w 2787183"/>
              <a:gd name="connsiteY3" fmla="*/ 51279 h 2477324"/>
              <a:gd name="connsiteX4" fmla="*/ 1665825 w 2787183"/>
              <a:gd name="connsiteY4" fmla="*/ 93718 h 2477324"/>
              <a:gd name="connsiteX5" fmla="*/ 1802279 w 2787183"/>
              <a:gd name="connsiteY5" fmla="*/ 144997 h 2477324"/>
              <a:gd name="connsiteX6" fmla="*/ 1936032 w 2787183"/>
              <a:gd name="connsiteY6" fmla="*/ 206886 h 2477324"/>
              <a:gd name="connsiteX7" fmla="*/ 2065731 w 2787183"/>
              <a:gd name="connsiteY7" fmla="*/ 282921 h 2477324"/>
              <a:gd name="connsiteX8" fmla="*/ 2191377 w 2787183"/>
              <a:gd name="connsiteY8" fmla="*/ 362492 h 2477324"/>
              <a:gd name="connsiteX9" fmla="*/ 2307566 w 2787183"/>
              <a:gd name="connsiteY9" fmla="*/ 456210 h 2477324"/>
              <a:gd name="connsiteX10" fmla="*/ 2415649 w 2787183"/>
              <a:gd name="connsiteY10" fmla="*/ 560537 h 2477324"/>
              <a:gd name="connsiteX11" fmla="*/ 2512923 w 2787183"/>
              <a:gd name="connsiteY11" fmla="*/ 679010 h 2477324"/>
              <a:gd name="connsiteX12" fmla="*/ 2599389 w 2787183"/>
              <a:gd name="connsiteY12" fmla="*/ 801019 h 2477324"/>
              <a:gd name="connsiteX13" fmla="*/ 2635867 w 2787183"/>
              <a:gd name="connsiteY13" fmla="*/ 866445 h 2477324"/>
              <a:gd name="connsiteX14" fmla="*/ 2670994 w 2787183"/>
              <a:gd name="connsiteY14" fmla="*/ 931870 h 2477324"/>
              <a:gd name="connsiteX15" fmla="*/ 2700717 w 2787183"/>
              <a:gd name="connsiteY15" fmla="*/ 1002600 h 2477324"/>
              <a:gd name="connsiteX16" fmla="*/ 2725036 w 2787183"/>
              <a:gd name="connsiteY16" fmla="*/ 1078635 h 2477324"/>
              <a:gd name="connsiteX17" fmla="*/ 2746652 w 2787183"/>
              <a:gd name="connsiteY17" fmla="*/ 1154670 h 2477324"/>
              <a:gd name="connsiteX18" fmla="*/ 2765567 w 2787183"/>
              <a:gd name="connsiteY18" fmla="*/ 1228937 h 2477324"/>
              <a:gd name="connsiteX19" fmla="*/ 2779077 w 2787183"/>
              <a:gd name="connsiteY19" fmla="*/ 1310276 h 2477324"/>
              <a:gd name="connsiteX20" fmla="*/ 2787183 w 2787183"/>
              <a:gd name="connsiteY20" fmla="*/ 1389848 h 2477324"/>
              <a:gd name="connsiteX21" fmla="*/ 2783130 w 2787183"/>
              <a:gd name="connsiteY21" fmla="*/ 1474724 h 2477324"/>
              <a:gd name="connsiteX22" fmla="*/ 2776375 w 2787183"/>
              <a:gd name="connsiteY22" fmla="*/ 1554296 h 2477324"/>
              <a:gd name="connsiteX23" fmla="*/ 2765567 w 2787183"/>
              <a:gd name="connsiteY23" fmla="*/ 1625026 h 2477324"/>
              <a:gd name="connsiteX24" fmla="*/ 2746652 w 2787183"/>
              <a:gd name="connsiteY24" fmla="*/ 1701061 h 2477324"/>
              <a:gd name="connsiteX25" fmla="*/ 2725036 w 2787183"/>
              <a:gd name="connsiteY25" fmla="*/ 1766486 h 2477324"/>
              <a:gd name="connsiteX26" fmla="*/ 2700717 w 2787183"/>
              <a:gd name="connsiteY26" fmla="*/ 1828375 h 2477324"/>
              <a:gd name="connsiteX27" fmla="*/ 2670994 w 2787183"/>
              <a:gd name="connsiteY27" fmla="*/ 1888496 h 2477324"/>
              <a:gd name="connsiteX28" fmla="*/ 2638569 w 2787183"/>
              <a:gd name="connsiteY28" fmla="*/ 1945080 h 2477324"/>
              <a:gd name="connsiteX29" fmla="*/ 2562911 w 2787183"/>
              <a:gd name="connsiteY29" fmla="*/ 2044102 h 2477324"/>
              <a:gd name="connsiteX30" fmla="*/ 2472392 w 2787183"/>
              <a:gd name="connsiteY30" fmla="*/ 2134283 h 2477324"/>
              <a:gd name="connsiteX31" fmla="*/ 2375118 w 2787183"/>
              <a:gd name="connsiteY31" fmla="*/ 2210318 h 2477324"/>
              <a:gd name="connsiteX32" fmla="*/ 2271088 w 2787183"/>
              <a:gd name="connsiteY32" fmla="*/ 2275743 h 2477324"/>
              <a:gd name="connsiteX33" fmla="*/ 2158952 w 2787183"/>
              <a:gd name="connsiteY33" fmla="*/ 2327023 h 2477324"/>
              <a:gd name="connsiteX34" fmla="*/ 2044115 w 2787183"/>
              <a:gd name="connsiteY34" fmla="*/ 2374765 h 2477324"/>
              <a:gd name="connsiteX35" fmla="*/ 1929277 w 2787183"/>
              <a:gd name="connsiteY35" fmla="*/ 2408362 h 2477324"/>
              <a:gd name="connsiteX36" fmla="*/ 1813088 w 2787183"/>
              <a:gd name="connsiteY36" fmla="*/ 2434886 h 2477324"/>
              <a:gd name="connsiteX37" fmla="*/ 1698250 w 2787183"/>
              <a:gd name="connsiteY37" fmla="*/ 2454337 h 2477324"/>
              <a:gd name="connsiteX38" fmla="*/ 1592869 w 2787183"/>
              <a:gd name="connsiteY38" fmla="*/ 2468483 h 2477324"/>
              <a:gd name="connsiteX39" fmla="*/ 1492893 w 2787183"/>
              <a:gd name="connsiteY39" fmla="*/ 2473788 h 2477324"/>
              <a:gd name="connsiteX40" fmla="*/ 1398320 w 2787183"/>
              <a:gd name="connsiteY40" fmla="*/ 2477324 h 2477324"/>
              <a:gd name="connsiteX41" fmla="*/ 1311854 w 2787183"/>
              <a:gd name="connsiteY41" fmla="*/ 2473788 h 2477324"/>
              <a:gd name="connsiteX42" fmla="*/ 1214580 w 2787183"/>
              <a:gd name="connsiteY42" fmla="*/ 2463178 h 2477324"/>
              <a:gd name="connsiteX43" fmla="*/ 1117305 w 2787183"/>
              <a:gd name="connsiteY43" fmla="*/ 2445496 h 2477324"/>
              <a:gd name="connsiteX44" fmla="*/ 1013276 w 2787183"/>
              <a:gd name="connsiteY44" fmla="*/ 2422508 h 2477324"/>
              <a:gd name="connsiteX45" fmla="*/ 911948 w 2787183"/>
              <a:gd name="connsiteY45" fmla="*/ 2388911 h 2477324"/>
              <a:gd name="connsiteX46" fmla="*/ 807919 w 2787183"/>
              <a:gd name="connsiteY46" fmla="*/ 2346473 h 2477324"/>
              <a:gd name="connsiteX47" fmla="*/ 702538 w 2787183"/>
              <a:gd name="connsiteY47" fmla="*/ 2295194 h 2477324"/>
              <a:gd name="connsiteX48" fmla="*/ 602561 w 2787183"/>
              <a:gd name="connsiteY48" fmla="*/ 2238610 h 2477324"/>
              <a:gd name="connsiteX49" fmla="*/ 505287 w 2787183"/>
              <a:gd name="connsiteY49" fmla="*/ 2167880 h 2477324"/>
              <a:gd name="connsiteX50" fmla="*/ 410715 w 2787183"/>
              <a:gd name="connsiteY50" fmla="*/ 2086540 h 2477324"/>
              <a:gd name="connsiteX51" fmla="*/ 324248 w 2787183"/>
              <a:gd name="connsiteY51" fmla="*/ 1998127 h 2477324"/>
              <a:gd name="connsiteX52" fmla="*/ 244537 w 2787183"/>
              <a:gd name="connsiteY52" fmla="*/ 1899105 h 2477324"/>
              <a:gd name="connsiteX53" fmla="*/ 172933 w 2787183"/>
              <a:gd name="connsiteY53" fmla="*/ 1785937 h 2477324"/>
              <a:gd name="connsiteX54" fmla="*/ 114838 w 2787183"/>
              <a:gd name="connsiteY54" fmla="*/ 1662159 h 2477324"/>
              <a:gd name="connsiteX55" fmla="*/ 64850 w 2787183"/>
              <a:gd name="connsiteY55" fmla="*/ 1526003 h 2477324"/>
              <a:gd name="connsiteX56" fmla="*/ 28372 w 2787183"/>
              <a:gd name="connsiteY56" fmla="*/ 1375702 h 2477324"/>
              <a:gd name="connsiteX57" fmla="*/ 14862 w 2787183"/>
              <a:gd name="connsiteY57" fmla="*/ 1299667 h 2477324"/>
              <a:gd name="connsiteX58" fmla="*/ 6755 w 2787183"/>
              <a:gd name="connsiteY58" fmla="*/ 1225400 h 2477324"/>
              <a:gd name="connsiteX59" fmla="*/ 0 w 2787183"/>
              <a:gd name="connsiteY59" fmla="*/ 1149365 h 2477324"/>
              <a:gd name="connsiteX60" fmla="*/ 0 w 2787183"/>
              <a:gd name="connsiteY60" fmla="*/ 1078635 h 2477324"/>
              <a:gd name="connsiteX61" fmla="*/ 4053 w 2787183"/>
              <a:gd name="connsiteY61" fmla="*/ 1007905 h 2477324"/>
              <a:gd name="connsiteX62" fmla="*/ 14862 w 2787183"/>
              <a:gd name="connsiteY62" fmla="*/ 937175 h 2477324"/>
              <a:gd name="connsiteX63" fmla="*/ 25670 w 2787183"/>
              <a:gd name="connsiteY63" fmla="*/ 871749 h 2477324"/>
              <a:gd name="connsiteX64" fmla="*/ 39180 w 2787183"/>
              <a:gd name="connsiteY64" fmla="*/ 809861 h 2477324"/>
              <a:gd name="connsiteX65" fmla="*/ 79711 w 2787183"/>
              <a:gd name="connsiteY65" fmla="*/ 687851 h 2477324"/>
              <a:gd name="connsiteX66" fmla="*/ 133753 w 2787183"/>
              <a:gd name="connsiteY66" fmla="*/ 574683 h 2477324"/>
              <a:gd name="connsiteX67" fmla="*/ 198602 w 2787183"/>
              <a:gd name="connsiteY67" fmla="*/ 466819 h 2477324"/>
              <a:gd name="connsiteX68" fmla="*/ 274260 w 2787183"/>
              <a:gd name="connsiteY68" fmla="*/ 371334 h 2477324"/>
              <a:gd name="connsiteX69" fmla="*/ 356673 w 2787183"/>
              <a:gd name="connsiteY69" fmla="*/ 286457 h 2477324"/>
              <a:gd name="connsiteX70" fmla="*/ 451246 w 2787183"/>
              <a:gd name="connsiteY70" fmla="*/ 212191 h 2477324"/>
              <a:gd name="connsiteX71" fmla="*/ 551222 w 2787183"/>
              <a:gd name="connsiteY71" fmla="*/ 144997 h 2477324"/>
              <a:gd name="connsiteX72" fmla="*/ 659305 w 2787183"/>
              <a:gd name="connsiteY72" fmla="*/ 93718 h 2477324"/>
              <a:gd name="connsiteX73" fmla="*/ 775494 w 2787183"/>
              <a:gd name="connsiteY73" fmla="*/ 51279 h 2477324"/>
              <a:gd name="connsiteX74" fmla="*/ 890332 w 2787183"/>
              <a:gd name="connsiteY74" fmla="*/ 17683 h 2477324"/>
              <a:gd name="connsiteX75" fmla="*/ 1013276 w 2787183"/>
              <a:gd name="connsiteY75" fmla="*/ 3537 h 247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87183" h="2477324">
                <a:moveTo>
                  <a:pt x="1136220" y="0"/>
                </a:moveTo>
                <a:lnTo>
                  <a:pt x="1265919" y="3537"/>
                </a:lnTo>
                <a:lnTo>
                  <a:pt x="1395618" y="22987"/>
                </a:lnTo>
                <a:lnTo>
                  <a:pt x="1532073" y="51279"/>
                </a:lnTo>
                <a:lnTo>
                  <a:pt x="1665825" y="93718"/>
                </a:lnTo>
                <a:lnTo>
                  <a:pt x="1802279" y="144997"/>
                </a:lnTo>
                <a:lnTo>
                  <a:pt x="1936032" y="206886"/>
                </a:lnTo>
                <a:lnTo>
                  <a:pt x="2065731" y="282921"/>
                </a:lnTo>
                <a:lnTo>
                  <a:pt x="2191377" y="362492"/>
                </a:lnTo>
                <a:lnTo>
                  <a:pt x="2307566" y="456210"/>
                </a:lnTo>
                <a:lnTo>
                  <a:pt x="2415649" y="560537"/>
                </a:lnTo>
                <a:lnTo>
                  <a:pt x="2512923" y="679010"/>
                </a:lnTo>
                <a:lnTo>
                  <a:pt x="2599389" y="801019"/>
                </a:lnTo>
                <a:lnTo>
                  <a:pt x="2635867" y="866445"/>
                </a:lnTo>
                <a:lnTo>
                  <a:pt x="2670994" y="931870"/>
                </a:lnTo>
                <a:lnTo>
                  <a:pt x="2700717" y="1002600"/>
                </a:lnTo>
                <a:lnTo>
                  <a:pt x="2725036" y="1078635"/>
                </a:lnTo>
                <a:lnTo>
                  <a:pt x="2746652" y="1154670"/>
                </a:lnTo>
                <a:lnTo>
                  <a:pt x="2765567" y="1228937"/>
                </a:lnTo>
                <a:lnTo>
                  <a:pt x="2779077" y="1310276"/>
                </a:lnTo>
                <a:lnTo>
                  <a:pt x="2787183" y="1389848"/>
                </a:lnTo>
                <a:lnTo>
                  <a:pt x="2783130" y="1474724"/>
                </a:lnTo>
                <a:lnTo>
                  <a:pt x="2776375" y="1554296"/>
                </a:lnTo>
                <a:lnTo>
                  <a:pt x="2765567" y="1625026"/>
                </a:lnTo>
                <a:lnTo>
                  <a:pt x="2746652" y="1701061"/>
                </a:lnTo>
                <a:lnTo>
                  <a:pt x="2725036" y="1766486"/>
                </a:lnTo>
                <a:lnTo>
                  <a:pt x="2700717" y="1828375"/>
                </a:lnTo>
                <a:lnTo>
                  <a:pt x="2670994" y="1888496"/>
                </a:lnTo>
                <a:lnTo>
                  <a:pt x="2638569" y="1945080"/>
                </a:lnTo>
                <a:lnTo>
                  <a:pt x="2562911" y="2044102"/>
                </a:lnTo>
                <a:lnTo>
                  <a:pt x="2472392" y="2134283"/>
                </a:lnTo>
                <a:lnTo>
                  <a:pt x="2375118" y="2210318"/>
                </a:lnTo>
                <a:lnTo>
                  <a:pt x="2271088" y="2275743"/>
                </a:lnTo>
                <a:lnTo>
                  <a:pt x="2158952" y="2327023"/>
                </a:lnTo>
                <a:lnTo>
                  <a:pt x="2044115" y="2374765"/>
                </a:lnTo>
                <a:lnTo>
                  <a:pt x="1929277" y="2408362"/>
                </a:lnTo>
                <a:lnTo>
                  <a:pt x="1813088" y="2434886"/>
                </a:lnTo>
                <a:lnTo>
                  <a:pt x="1698250" y="2454337"/>
                </a:lnTo>
                <a:lnTo>
                  <a:pt x="1592869" y="2468483"/>
                </a:lnTo>
                <a:lnTo>
                  <a:pt x="1492893" y="2473788"/>
                </a:lnTo>
                <a:lnTo>
                  <a:pt x="1398320" y="2477324"/>
                </a:lnTo>
                <a:lnTo>
                  <a:pt x="1311854" y="2473788"/>
                </a:lnTo>
                <a:lnTo>
                  <a:pt x="1214580" y="2463178"/>
                </a:lnTo>
                <a:lnTo>
                  <a:pt x="1117305" y="2445496"/>
                </a:lnTo>
                <a:lnTo>
                  <a:pt x="1013276" y="2422508"/>
                </a:lnTo>
                <a:lnTo>
                  <a:pt x="911948" y="2388911"/>
                </a:lnTo>
                <a:lnTo>
                  <a:pt x="807919" y="2346473"/>
                </a:lnTo>
                <a:lnTo>
                  <a:pt x="702538" y="2295194"/>
                </a:lnTo>
                <a:lnTo>
                  <a:pt x="602561" y="2238610"/>
                </a:lnTo>
                <a:lnTo>
                  <a:pt x="505287" y="2167880"/>
                </a:lnTo>
                <a:lnTo>
                  <a:pt x="410715" y="2086540"/>
                </a:lnTo>
                <a:lnTo>
                  <a:pt x="324248" y="1998127"/>
                </a:lnTo>
                <a:lnTo>
                  <a:pt x="244537" y="1899105"/>
                </a:lnTo>
                <a:lnTo>
                  <a:pt x="172933" y="1785937"/>
                </a:lnTo>
                <a:lnTo>
                  <a:pt x="114838" y="1662159"/>
                </a:lnTo>
                <a:lnTo>
                  <a:pt x="64850" y="1526003"/>
                </a:lnTo>
                <a:lnTo>
                  <a:pt x="28372" y="1375702"/>
                </a:lnTo>
                <a:lnTo>
                  <a:pt x="14862" y="1299667"/>
                </a:lnTo>
                <a:lnTo>
                  <a:pt x="6755" y="1225400"/>
                </a:lnTo>
                <a:lnTo>
                  <a:pt x="0" y="1149365"/>
                </a:lnTo>
                <a:lnTo>
                  <a:pt x="0" y="1078635"/>
                </a:lnTo>
                <a:lnTo>
                  <a:pt x="4053" y="1007905"/>
                </a:lnTo>
                <a:lnTo>
                  <a:pt x="14862" y="937175"/>
                </a:lnTo>
                <a:lnTo>
                  <a:pt x="25670" y="871749"/>
                </a:lnTo>
                <a:lnTo>
                  <a:pt x="39180" y="809861"/>
                </a:lnTo>
                <a:lnTo>
                  <a:pt x="79711" y="687851"/>
                </a:lnTo>
                <a:lnTo>
                  <a:pt x="133753" y="574683"/>
                </a:lnTo>
                <a:lnTo>
                  <a:pt x="198602" y="466819"/>
                </a:lnTo>
                <a:lnTo>
                  <a:pt x="274260" y="371334"/>
                </a:lnTo>
                <a:lnTo>
                  <a:pt x="356673" y="286457"/>
                </a:lnTo>
                <a:lnTo>
                  <a:pt x="451246" y="212191"/>
                </a:lnTo>
                <a:lnTo>
                  <a:pt x="551222" y="144997"/>
                </a:lnTo>
                <a:lnTo>
                  <a:pt x="659305" y="93718"/>
                </a:lnTo>
                <a:lnTo>
                  <a:pt x="775494" y="51279"/>
                </a:lnTo>
                <a:lnTo>
                  <a:pt x="890332" y="17683"/>
                </a:lnTo>
                <a:lnTo>
                  <a:pt x="1013276" y="3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 dirty="0"/>
              <a:t>Inserire immagine uccello della colonia</a:t>
            </a:r>
          </a:p>
        </p:txBody>
      </p:sp>
      <p:sp>
        <p:nvSpPr>
          <p:cNvPr id="50" name="Segnaposto immagine 49">
            <a:extLst>
              <a:ext uri="{FF2B5EF4-FFF2-40B4-BE49-F238E27FC236}">
                <a16:creationId xmlns:a16="http://schemas.microsoft.com/office/drawing/2014/main" id="{F8C97492-F95E-4311-8ED2-BB50506194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51330" y="4753273"/>
            <a:ext cx="2651445" cy="1668624"/>
          </a:xfrm>
          <a:custGeom>
            <a:avLst/>
            <a:gdLst>
              <a:gd name="connsiteX0" fmla="*/ 1480791 w 2834809"/>
              <a:gd name="connsiteY0" fmla="*/ 0 h 1784020"/>
              <a:gd name="connsiteX1" fmla="*/ 1653730 w 2834809"/>
              <a:gd name="connsiteY1" fmla="*/ 3880 h 1784020"/>
              <a:gd name="connsiteX2" fmla="*/ 1811652 w 2834809"/>
              <a:gd name="connsiteY2" fmla="*/ 18320 h 1784020"/>
              <a:gd name="connsiteX3" fmla="*/ 1956159 w 2834809"/>
              <a:gd name="connsiteY3" fmla="*/ 39603 h 1784020"/>
              <a:gd name="connsiteX4" fmla="*/ 2089655 w 2834809"/>
              <a:gd name="connsiteY4" fmla="*/ 70984 h 1784020"/>
              <a:gd name="connsiteX5" fmla="*/ 2207733 w 2834809"/>
              <a:gd name="connsiteY5" fmla="*/ 109440 h 1784020"/>
              <a:gd name="connsiteX6" fmla="*/ 2314298 w 2834809"/>
              <a:gd name="connsiteY6" fmla="*/ 153637 h 1784020"/>
              <a:gd name="connsiteX7" fmla="*/ 2413455 w 2834809"/>
              <a:gd name="connsiteY7" fmla="*/ 203986 h 1784020"/>
              <a:gd name="connsiteX8" fmla="*/ 2500797 w 2834809"/>
              <a:gd name="connsiteY8" fmla="*/ 257463 h 1784020"/>
              <a:gd name="connsiteX9" fmla="*/ 2572319 w 2834809"/>
              <a:gd name="connsiteY9" fmla="*/ 314530 h 1784020"/>
              <a:gd name="connsiteX10" fmla="*/ 2638235 w 2834809"/>
              <a:gd name="connsiteY10" fmla="*/ 375775 h 1784020"/>
              <a:gd name="connsiteX11" fmla="*/ 2694037 w 2834809"/>
              <a:gd name="connsiteY11" fmla="*/ 437304 h 1784020"/>
              <a:gd name="connsiteX12" fmla="*/ 2739625 w 2834809"/>
              <a:gd name="connsiteY12" fmla="*/ 498247 h 1784020"/>
              <a:gd name="connsiteX13" fmla="*/ 2773398 w 2834809"/>
              <a:gd name="connsiteY13" fmla="*/ 562317 h 1784020"/>
              <a:gd name="connsiteX14" fmla="*/ 2800660 w 2834809"/>
              <a:gd name="connsiteY14" fmla="*/ 622726 h 1784020"/>
              <a:gd name="connsiteX15" fmla="*/ 2819913 w 2834809"/>
              <a:gd name="connsiteY15" fmla="*/ 684059 h 1784020"/>
              <a:gd name="connsiteX16" fmla="*/ 2830350 w 2834809"/>
              <a:gd name="connsiteY16" fmla="*/ 739347 h 1784020"/>
              <a:gd name="connsiteX17" fmla="*/ 2833380 w 2834809"/>
              <a:gd name="connsiteY17" fmla="*/ 800786 h 1784020"/>
              <a:gd name="connsiteX18" fmla="*/ 2834809 w 2834809"/>
              <a:gd name="connsiteY18" fmla="*/ 865940 h 1784020"/>
              <a:gd name="connsiteX19" fmla="*/ 2826627 w 2834809"/>
              <a:gd name="connsiteY19" fmla="*/ 935734 h 1784020"/>
              <a:gd name="connsiteX20" fmla="*/ 2813140 w 2834809"/>
              <a:gd name="connsiteY20" fmla="*/ 1012319 h 1784020"/>
              <a:gd name="connsiteX21" fmla="*/ 2791744 w 2834809"/>
              <a:gd name="connsiteY21" fmla="*/ 1090699 h 1784020"/>
              <a:gd name="connsiteX22" fmla="*/ 2762236 w 2834809"/>
              <a:gd name="connsiteY22" fmla="*/ 1169132 h 1784020"/>
              <a:gd name="connsiteX23" fmla="*/ 2716707 w 2834809"/>
              <a:gd name="connsiteY23" fmla="*/ 1249414 h 1784020"/>
              <a:gd name="connsiteX24" fmla="*/ 2666972 w 2834809"/>
              <a:gd name="connsiteY24" fmla="*/ 1328415 h 1784020"/>
              <a:gd name="connsiteX25" fmla="*/ 2600612 w 2834809"/>
              <a:gd name="connsiteY25" fmla="*/ 1404039 h 1784020"/>
              <a:gd name="connsiteX26" fmla="*/ 2521735 w 2834809"/>
              <a:gd name="connsiteY26" fmla="*/ 1476693 h 1784020"/>
              <a:gd name="connsiteX27" fmla="*/ 2426333 w 2834809"/>
              <a:gd name="connsiteY27" fmla="*/ 1546840 h 1784020"/>
              <a:gd name="connsiteX28" fmla="*/ 2319813 w 2834809"/>
              <a:gd name="connsiteY28" fmla="*/ 1608561 h 1784020"/>
              <a:gd name="connsiteX29" fmla="*/ 2258140 w 2834809"/>
              <a:gd name="connsiteY29" fmla="*/ 1636861 h 1784020"/>
              <a:gd name="connsiteX30" fmla="*/ 2192261 w 2834809"/>
              <a:gd name="connsiteY30" fmla="*/ 1663881 h 1784020"/>
              <a:gd name="connsiteX31" fmla="*/ 2123977 w 2834809"/>
              <a:gd name="connsiteY31" fmla="*/ 1687647 h 1784020"/>
              <a:gd name="connsiteX32" fmla="*/ 2051487 w 2834809"/>
              <a:gd name="connsiteY32" fmla="*/ 1710134 h 1784020"/>
              <a:gd name="connsiteX33" fmla="*/ 1966780 w 2834809"/>
              <a:gd name="connsiteY33" fmla="*/ 1732264 h 1784020"/>
              <a:gd name="connsiteX34" fmla="*/ 1887478 w 2834809"/>
              <a:gd name="connsiteY34" fmla="*/ 1748475 h 1784020"/>
              <a:gd name="connsiteX35" fmla="*/ 1797862 w 2834809"/>
              <a:gd name="connsiteY35" fmla="*/ 1763228 h 1784020"/>
              <a:gd name="connsiteX36" fmla="*/ 1702036 w 2834809"/>
              <a:gd name="connsiteY36" fmla="*/ 1776932 h 1784020"/>
              <a:gd name="connsiteX37" fmla="*/ 1611314 w 2834809"/>
              <a:gd name="connsiteY37" fmla="*/ 1782103 h 1784020"/>
              <a:gd name="connsiteX38" fmla="*/ 1518187 w 2834809"/>
              <a:gd name="connsiteY38" fmla="*/ 1784020 h 1784020"/>
              <a:gd name="connsiteX39" fmla="*/ 1432669 w 2834809"/>
              <a:gd name="connsiteY39" fmla="*/ 1781529 h 1784020"/>
              <a:gd name="connsiteX40" fmla="*/ 1344947 w 2834809"/>
              <a:gd name="connsiteY40" fmla="*/ 1777527 h 1784020"/>
              <a:gd name="connsiteX41" fmla="*/ 1257024 w 2834809"/>
              <a:gd name="connsiteY41" fmla="*/ 1771782 h 1784020"/>
              <a:gd name="connsiteX42" fmla="*/ 1174707 w 2834809"/>
              <a:gd name="connsiteY42" fmla="*/ 1761860 h 1784020"/>
              <a:gd name="connsiteX43" fmla="*/ 1097996 w 2834809"/>
              <a:gd name="connsiteY43" fmla="*/ 1747761 h 1784020"/>
              <a:gd name="connsiteX44" fmla="*/ 1021184 w 2834809"/>
              <a:gd name="connsiteY44" fmla="*/ 1732790 h 1784020"/>
              <a:gd name="connsiteX45" fmla="*/ 876569 w 2834809"/>
              <a:gd name="connsiteY45" fmla="*/ 1692982 h 1784020"/>
              <a:gd name="connsiteX46" fmla="*/ 735155 w 2834809"/>
              <a:gd name="connsiteY46" fmla="*/ 1645744 h 1784020"/>
              <a:gd name="connsiteX47" fmla="*/ 608959 w 2834809"/>
              <a:gd name="connsiteY47" fmla="*/ 1589688 h 1784020"/>
              <a:gd name="connsiteX48" fmla="*/ 494175 w 2834809"/>
              <a:gd name="connsiteY48" fmla="*/ 1527020 h 1784020"/>
              <a:gd name="connsiteX49" fmla="*/ 394710 w 2834809"/>
              <a:gd name="connsiteY49" fmla="*/ 1456405 h 1784020"/>
              <a:gd name="connsiteX50" fmla="*/ 298947 w 2834809"/>
              <a:gd name="connsiteY50" fmla="*/ 1382715 h 1784020"/>
              <a:gd name="connsiteX51" fmla="*/ 218905 w 2834809"/>
              <a:gd name="connsiteY51" fmla="*/ 1304563 h 1784020"/>
              <a:gd name="connsiteX52" fmla="*/ 150678 w 2834809"/>
              <a:gd name="connsiteY52" fmla="*/ 1223283 h 1784020"/>
              <a:gd name="connsiteX53" fmla="*/ 92664 w 2834809"/>
              <a:gd name="connsiteY53" fmla="*/ 1142590 h 1784020"/>
              <a:gd name="connsiteX54" fmla="*/ 50471 w 2834809"/>
              <a:gd name="connsiteY54" fmla="*/ 1058306 h 1784020"/>
              <a:gd name="connsiteX55" fmla="*/ 18794 w 2834809"/>
              <a:gd name="connsiteY55" fmla="*/ 977222 h 1784020"/>
              <a:gd name="connsiteX56" fmla="*/ 5141 w 2834809"/>
              <a:gd name="connsiteY56" fmla="*/ 894059 h 1784020"/>
              <a:gd name="connsiteX57" fmla="*/ 0 w 2834809"/>
              <a:gd name="connsiteY57" fmla="*/ 814327 h 1784020"/>
              <a:gd name="connsiteX58" fmla="*/ 6876 w 2834809"/>
              <a:gd name="connsiteY58" fmla="*/ 733209 h 1784020"/>
              <a:gd name="connsiteX59" fmla="*/ 36384 w 2834809"/>
              <a:gd name="connsiteY59" fmla="*/ 654775 h 1784020"/>
              <a:gd name="connsiteX60" fmla="*/ 75804 w 2834809"/>
              <a:gd name="connsiteY60" fmla="*/ 574316 h 1784020"/>
              <a:gd name="connsiteX61" fmla="*/ 125841 w 2834809"/>
              <a:gd name="connsiteY61" fmla="*/ 497927 h 1784020"/>
              <a:gd name="connsiteX62" fmla="*/ 194504 w 2834809"/>
              <a:gd name="connsiteY62" fmla="*/ 424686 h 1784020"/>
              <a:gd name="connsiteX63" fmla="*/ 271580 w 2834809"/>
              <a:gd name="connsiteY63" fmla="*/ 354005 h 1784020"/>
              <a:gd name="connsiteX64" fmla="*/ 361577 w 2834809"/>
              <a:gd name="connsiteY64" fmla="*/ 289778 h 1784020"/>
              <a:gd name="connsiteX65" fmla="*/ 464092 w 2834809"/>
              <a:gd name="connsiteY65" fmla="*/ 228519 h 1784020"/>
              <a:gd name="connsiteX66" fmla="*/ 581430 w 2834809"/>
              <a:gd name="connsiteY66" fmla="*/ 172613 h 1784020"/>
              <a:gd name="connsiteX67" fmla="*/ 705579 w 2834809"/>
              <a:gd name="connsiteY67" fmla="*/ 122981 h 1784020"/>
              <a:gd name="connsiteX68" fmla="*/ 840747 w 2834809"/>
              <a:gd name="connsiteY68" fmla="*/ 80906 h 1784020"/>
              <a:gd name="connsiteX69" fmla="*/ 909835 w 2834809"/>
              <a:gd name="connsiteY69" fmla="*/ 64108 h 1784020"/>
              <a:gd name="connsiteX70" fmla="*/ 983129 w 2834809"/>
              <a:gd name="connsiteY70" fmla="*/ 48590 h 1784020"/>
              <a:gd name="connsiteX71" fmla="*/ 1062431 w 2834809"/>
              <a:gd name="connsiteY71" fmla="*/ 32379 h 1784020"/>
              <a:gd name="connsiteX72" fmla="*/ 1142235 w 2834809"/>
              <a:gd name="connsiteY72" fmla="*/ 20524 h 1784020"/>
              <a:gd name="connsiteX73" fmla="*/ 1222341 w 2834809"/>
              <a:gd name="connsiteY73" fmla="*/ 11282 h 1784020"/>
              <a:gd name="connsiteX74" fmla="*/ 1308958 w 2834809"/>
              <a:gd name="connsiteY74" fmla="*/ 5702 h 1784020"/>
              <a:gd name="connsiteX75" fmla="*/ 1393672 w 2834809"/>
              <a:gd name="connsiteY75" fmla="*/ 1224 h 178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834809" h="1784020">
                <a:moveTo>
                  <a:pt x="1480791" y="0"/>
                </a:moveTo>
                <a:lnTo>
                  <a:pt x="1653730" y="3880"/>
                </a:lnTo>
                <a:lnTo>
                  <a:pt x="1811652" y="18320"/>
                </a:lnTo>
                <a:lnTo>
                  <a:pt x="1956159" y="39603"/>
                </a:lnTo>
                <a:lnTo>
                  <a:pt x="2089655" y="70984"/>
                </a:lnTo>
                <a:lnTo>
                  <a:pt x="2207733" y="109440"/>
                </a:lnTo>
                <a:lnTo>
                  <a:pt x="2314298" y="153637"/>
                </a:lnTo>
                <a:lnTo>
                  <a:pt x="2413455" y="203986"/>
                </a:lnTo>
                <a:lnTo>
                  <a:pt x="2500797" y="257463"/>
                </a:lnTo>
                <a:lnTo>
                  <a:pt x="2572319" y="314530"/>
                </a:lnTo>
                <a:lnTo>
                  <a:pt x="2638235" y="375775"/>
                </a:lnTo>
                <a:lnTo>
                  <a:pt x="2694037" y="437304"/>
                </a:lnTo>
                <a:lnTo>
                  <a:pt x="2739625" y="498247"/>
                </a:lnTo>
                <a:lnTo>
                  <a:pt x="2773398" y="562317"/>
                </a:lnTo>
                <a:lnTo>
                  <a:pt x="2800660" y="622726"/>
                </a:lnTo>
                <a:lnTo>
                  <a:pt x="2819913" y="684059"/>
                </a:lnTo>
                <a:lnTo>
                  <a:pt x="2830350" y="739347"/>
                </a:lnTo>
                <a:lnTo>
                  <a:pt x="2833380" y="800786"/>
                </a:lnTo>
                <a:lnTo>
                  <a:pt x="2834809" y="865940"/>
                </a:lnTo>
                <a:lnTo>
                  <a:pt x="2826627" y="935734"/>
                </a:lnTo>
                <a:lnTo>
                  <a:pt x="2813140" y="1012319"/>
                </a:lnTo>
                <a:lnTo>
                  <a:pt x="2791744" y="1090699"/>
                </a:lnTo>
                <a:lnTo>
                  <a:pt x="2762236" y="1169132"/>
                </a:lnTo>
                <a:lnTo>
                  <a:pt x="2716707" y="1249414"/>
                </a:lnTo>
                <a:lnTo>
                  <a:pt x="2666972" y="1328415"/>
                </a:lnTo>
                <a:lnTo>
                  <a:pt x="2600612" y="1404039"/>
                </a:lnTo>
                <a:lnTo>
                  <a:pt x="2521735" y="1476693"/>
                </a:lnTo>
                <a:lnTo>
                  <a:pt x="2426333" y="1546840"/>
                </a:lnTo>
                <a:lnTo>
                  <a:pt x="2319813" y="1608561"/>
                </a:lnTo>
                <a:lnTo>
                  <a:pt x="2258140" y="1636861"/>
                </a:lnTo>
                <a:lnTo>
                  <a:pt x="2192261" y="1663881"/>
                </a:lnTo>
                <a:lnTo>
                  <a:pt x="2123977" y="1687647"/>
                </a:lnTo>
                <a:lnTo>
                  <a:pt x="2051487" y="1710134"/>
                </a:lnTo>
                <a:lnTo>
                  <a:pt x="1966780" y="1732264"/>
                </a:lnTo>
                <a:lnTo>
                  <a:pt x="1887478" y="1748475"/>
                </a:lnTo>
                <a:lnTo>
                  <a:pt x="1797862" y="1763228"/>
                </a:lnTo>
                <a:lnTo>
                  <a:pt x="1702036" y="1776932"/>
                </a:lnTo>
                <a:lnTo>
                  <a:pt x="1611314" y="1782103"/>
                </a:lnTo>
                <a:lnTo>
                  <a:pt x="1518187" y="1784020"/>
                </a:lnTo>
                <a:lnTo>
                  <a:pt x="1432669" y="1781529"/>
                </a:lnTo>
                <a:lnTo>
                  <a:pt x="1344947" y="1777527"/>
                </a:lnTo>
                <a:lnTo>
                  <a:pt x="1257024" y="1771782"/>
                </a:lnTo>
                <a:lnTo>
                  <a:pt x="1174707" y="1761860"/>
                </a:lnTo>
                <a:lnTo>
                  <a:pt x="1097996" y="1747761"/>
                </a:lnTo>
                <a:lnTo>
                  <a:pt x="1021184" y="1732790"/>
                </a:lnTo>
                <a:lnTo>
                  <a:pt x="876569" y="1692982"/>
                </a:lnTo>
                <a:lnTo>
                  <a:pt x="735155" y="1645744"/>
                </a:lnTo>
                <a:lnTo>
                  <a:pt x="608959" y="1589688"/>
                </a:lnTo>
                <a:lnTo>
                  <a:pt x="494175" y="1527020"/>
                </a:lnTo>
                <a:lnTo>
                  <a:pt x="394710" y="1456405"/>
                </a:lnTo>
                <a:lnTo>
                  <a:pt x="298947" y="1382715"/>
                </a:lnTo>
                <a:lnTo>
                  <a:pt x="218905" y="1304563"/>
                </a:lnTo>
                <a:lnTo>
                  <a:pt x="150678" y="1223283"/>
                </a:lnTo>
                <a:lnTo>
                  <a:pt x="92664" y="1142590"/>
                </a:lnTo>
                <a:lnTo>
                  <a:pt x="50471" y="1058306"/>
                </a:lnTo>
                <a:lnTo>
                  <a:pt x="18794" y="977222"/>
                </a:lnTo>
                <a:lnTo>
                  <a:pt x="5141" y="894059"/>
                </a:lnTo>
                <a:lnTo>
                  <a:pt x="0" y="814327"/>
                </a:lnTo>
                <a:lnTo>
                  <a:pt x="6876" y="733209"/>
                </a:lnTo>
                <a:lnTo>
                  <a:pt x="36384" y="654775"/>
                </a:lnTo>
                <a:lnTo>
                  <a:pt x="75804" y="574316"/>
                </a:lnTo>
                <a:lnTo>
                  <a:pt x="125841" y="497927"/>
                </a:lnTo>
                <a:lnTo>
                  <a:pt x="194504" y="424686"/>
                </a:lnTo>
                <a:lnTo>
                  <a:pt x="271580" y="354005"/>
                </a:lnTo>
                <a:lnTo>
                  <a:pt x="361577" y="289778"/>
                </a:lnTo>
                <a:lnTo>
                  <a:pt x="464092" y="228519"/>
                </a:lnTo>
                <a:lnTo>
                  <a:pt x="581430" y="172613"/>
                </a:lnTo>
                <a:lnTo>
                  <a:pt x="705579" y="122981"/>
                </a:lnTo>
                <a:lnTo>
                  <a:pt x="840747" y="80906"/>
                </a:lnTo>
                <a:lnTo>
                  <a:pt x="909835" y="64108"/>
                </a:lnTo>
                <a:lnTo>
                  <a:pt x="983129" y="48590"/>
                </a:lnTo>
                <a:lnTo>
                  <a:pt x="1062431" y="32379"/>
                </a:lnTo>
                <a:lnTo>
                  <a:pt x="1142235" y="20524"/>
                </a:lnTo>
                <a:lnTo>
                  <a:pt x="1222341" y="11282"/>
                </a:lnTo>
                <a:lnTo>
                  <a:pt x="1308958" y="5702"/>
                </a:lnTo>
                <a:lnTo>
                  <a:pt x="1393672" y="12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 dirty="0"/>
              <a:t>Inserire immagine bandiera della colonia</a:t>
            </a:r>
          </a:p>
        </p:txBody>
      </p:sp>
      <p:sp>
        <p:nvSpPr>
          <p:cNvPr id="51" name="Segnaposto immagine 50">
            <a:extLst>
              <a:ext uri="{FF2B5EF4-FFF2-40B4-BE49-F238E27FC236}">
                <a16:creationId xmlns:a16="http://schemas.microsoft.com/office/drawing/2014/main" id="{D169D0C1-928A-42BF-9947-5C10634504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36513" y="3632138"/>
            <a:ext cx="2726350" cy="2002690"/>
          </a:xfrm>
          <a:custGeom>
            <a:avLst/>
            <a:gdLst>
              <a:gd name="connsiteX0" fmla="*/ 1367800 w 2726350"/>
              <a:gd name="connsiteY0" fmla="*/ 0 h 2002690"/>
              <a:gd name="connsiteX1" fmla="*/ 1460309 w 2726350"/>
              <a:gd name="connsiteY1" fmla="*/ 2859 h 2002690"/>
              <a:gd name="connsiteX2" fmla="*/ 1558103 w 2726350"/>
              <a:gd name="connsiteY2" fmla="*/ 7148 h 2002690"/>
              <a:gd name="connsiteX3" fmla="*/ 1661184 w 2726350"/>
              <a:gd name="connsiteY3" fmla="*/ 18583 h 2002690"/>
              <a:gd name="connsiteX4" fmla="*/ 1773515 w 2726350"/>
              <a:gd name="connsiteY4" fmla="*/ 34308 h 2002690"/>
              <a:gd name="connsiteX5" fmla="*/ 1887168 w 2726350"/>
              <a:gd name="connsiteY5" fmla="*/ 55750 h 2002690"/>
              <a:gd name="connsiteX6" fmla="*/ 1999499 w 2726350"/>
              <a:gd name="connsiteY6" fmla="*/ 82910 h 2002690"/>
              <a:gd name="connsiteX7" fmla="*/ 2111831 w 2726350"/>
              <a:gd name="connsiteY7" fmla="*/ 121505 h 2002690"/>
              <a:gd name="connsiteX8" fmla="*/ 2221519 w 2726350"/>
              <a:gd name="connsiteY8" fmla="*/ 162960 h 2002690"/>
              <a:gd name="connsiteX9" fmla="*/ 2323279 w 2726350"/>
              <a:gd name="connsiteY9" fmla="*/ 215850 h 2002690"/>
              <a:gd name="connsiteX10" fmla="*/ 2418430 w 2726350"/>
              <a:gd name="connsiteY10" fmla="*/ 277318 h 2002690"/>
              <a:gd name="connsiteX11" fmla="*/ 2506973 w 2726350"/>
              <a:gd name="connsiteY11" fmla="*/ 350221 h 2002690"/>
              <a:gd name="connsiteX12" fmla="*/ 2580980 w 2726350"/>
              <a:gd name="connsiteY12" fmla="*/ 430271 h 2002690"/>
              <a:gd name="connsiteX13" fmla="*/ 2612697 w 2726350"/>
              <a:gd name="connsiteY13" fmla="*/ 476014 h 2002690"/>
              <a:gd name="connsiteX14" fmla="*/ 2641771 w 2726350"/>
              <a:gd name="connsiteY14" fmla="*/ 524616 h 2002690"/>
              <a:gd name="connsiteX15" fmla="*/ 2665559 w 2726350"/>
              <a:gd name="connsiteY15" fmla="*/ 574648 h 2002690"/>
              <a:gd name="connsiteX16" fmla="*/ 2686703 w 2726350"/>
              <a:gd name="connsiteY16" fmla="*/ 627538 h 2002690"/>
              <a:gd name="connsiteX17" fmla="*/ 2705205 w 2726350"/>
              <a:gd name="connsiteY17" fmla="*/ 689006 h 2002690"/>
              <a:gd name="connsiteX18" fmla="*/ 2715778 w 2726350"/>
              <a:gd name="connsiteY18" fmla="*/ 746184 h 2002690"/>
              <a:gd name="connsiteX19" fmla="*/ 2722385 w 2726350"/>
              <a:gd name="connsiteY19" fmla="*/ 810511 h 2002690"/>
              <a:gd name="connsiteX20" fmla="*/ 2726350 w 2726350"/>
              <a:gd name="connsiteY20" fmla="*/ 879125 h 2002690"/>
              <a:gd name="connsiteX21" fmla="*/ 2718421 w 2726350"/>
              <a:gd name="connsiteY21" fmla="*/ 943452 h 2002690"/>
              <a:gd name="connsiteX22" fmla="*/ 2705205 w 2726350"/>
              <a:gd name="connsiteY22" fmla="*/ 1009207 h 2002690"/>
              <a:gd name="connsiteX23" fmla="*/ 2686703 w 2726350"/>
              <a:gd name="connsiteY23" fmla="*/ 1069245 h 2002690"/>
              <a:gd name="connsiteX24" fmla="*/ 2665559 w 2726350"/>
              <a:gd name="connsiteY24" fmla="*/ 1130712 h 2002690"/>
              <a:gd name="connsiteX25" fmla="*/ 2641771 w 2726350"/>
              <a:gd name="connsiteY25" fmla="*/ 1192180 h 2002690"/>
              <a:gd name="connsiteX26" fmla="*/ 2612697 w 2726350"/>
              <a:gd name="connsiteY26" fmla="*/ 1249359 h 2002690"/>
              <a:gd name="connsiteX27" fmla="*/ 2578337 w 2726350"/>
              <a:gd name="connsiteY27" fmla="*/ 1302249 h 2002690"/>
              <a:gd name="connsiteX28" fmla="*/ 2542655 w 2726350"/>
              <a:gd name="connsiteY28" fmla="*/ 1355139 h 2002690"/>
              <a:gd name="connsiteX29" fmla="*/ 2458076 w 2726350"/>
              <a:gd name="connsiteY29" fmla="*/ 1453773 h 2002690"/>
              <a:gd name="connsiteX30" fmla="*/ 2362925 w 2726350"/>
              <a:gd name="connsiteY30" fmla="*/ 1549548 h 2002690"/>
              <a:gd name="connsiteX31" fmla="*/ 2257201 w 2726350"/>
              <a:gd name="connsiteY31" fmla="*/ 1633887 h 2002690"/>
              <a:gd name="connsiteX32" fmla="*/ 2143548 w 2726350"/>
              <a:gd name="connsiteY32" fmla="*/ 1709649 h 2002690"/>
              <a:gd name="connsiteX33" fmla="*/ 2020644 w 2726350"/>
              <a:gd name="connsiteY33" fmla="*/ 1773975 h 2002690"/>
              <a:gd name="connsiteX34" fmla="*/ 1893776 w 2726350"/>
              <a:gd name="connsiteY34" fmla="*/ 1835442 h 2002690"/>
              <a:gd name="connsiteX35" fmla="*/ 1762943 w 2726350"/>
              <a:gd name="connsiteY35" fmla="*/ 1885474 h 2002690"/>
              <a:gd name="connsiteX36" fmla="*/ 1629467 w 2726350"/>
              <a:gd name="connsiteY36" fmla="*/ 1926928 h 2002690"/>
              <a:gd name="connsiteX37" fmla="*/ 1498633 w 2726350"/>
              <a:gd name="connsiteY37" fmla="*/ 1961236 h 2002690"/>
              <a:gd name="connsiteX38" fmla="*/ 1365157 w 2726350"/>
              <a:gd name="connsiteY38" fmla="*/ 1984107 h 2002690"/>
              <a:gd name="connsiteX39" fmla="*/ 1238289 w 2726350"/>
              <a:gd name="connsiteY39" fmla="*/ 1999831 h 2002690"/>
              <a:gd name="connsiteX40" fmla="*/ 1111420 w 2726350"/>
              <a:gd name="connsiteY40" fmla="*/ 2002690 h 2002690"/>
              <a:gd name="connsiteX41" fmla="*/ 991160 w 2726350"/>
              <a:gd name="connsiteY41" fmla="*/ 1999831 h 2002690"/>
              <a:gd name="connsiteX42" fmla="*/ 870899 w 2726350"/>
              <a:gd name="connsiteY42" fmla="*/ 1988396 h 2002690"/>
              <a:gd name="connsiteX43" fmla="*/ 758568 w 2726350"/>
              <a:gd name="connsiteY43" fmla="*/ 1961236 h 2002690"/>
              <a:gd name="connsiteX44" fmla="*/ 644915 w 2726350"/>
              <a:gd name="connsiteY44" fmla="*/ 1926928 h 2002690"/>
              <a:gd name="connsiteX45" fmla="*/ 539191 w 2726350"/>
              <a:gd name="connsiteY45" fmla="*/ 1885474 h 2002690"/>
              <a:gd name="connsiteX46" fmla="*/ 441396 w 2726350"/>
              <a:gd name="connsiteY46" fmla="*/ 1831154 h 2002690"/>
              <a:gd name="connsiteX47" fmla="*/ 348888 w 2726350"/>
              <a:gd name="connsiteY47" fmla="*/ 1771116 h 2002690"/>
              <a:gd name="connsiteX48" fmla="*/ 268274 w 2726350"/>
              <a:gd name="connsiteY48" fmla="*/ 1702501 h 2002690"/>
              <a:gd name="connsiteX49" fmla="*/ 194267 w 2726350"/>
              <a:gd name="connsiteY49" fmla="*/ 1625310 h 2002690"/>
              <a:gd name="connsiteX50" fmla="*/ 130833 w 2726350"/>
              <a:gd name="connsiteY50" fmla="*/ 1538112 h 2002690"/>
              <a:gd name="connsiteX51" fmla="*/ 77971 w 2726350"/>
              <a:gd name="connsiteY51" fmla="*/ 1446626 h 2002690"/>
              <a:gd name="connsiteX52" fmla="*/ 38325 w 2726350"/>
              <a:gd name="connsiteY52" fmla="*/ 1347992 h 2002690"/>
              <a:gd name="connsiteX53" fmla="*/ 25109 w 2726350"/>
              <a:gd name="connsiteY53" fmla="*/ 1297961 h 2002690"/>
              <a:gd name="connsiteX54" fmla="*/ 14537 w 2726350"/>
              <a:gd name="connsiteY54" fmla="*/ 1245070 h 2002690"/>
              <a:gd name="connsiteX55" fmla="*/ 3965 w 2726350"/>
              <a:gd name="connsiteY55" fmla="*/ 1187891 h 2002690"/>
              <a:gd name="connsiteX56" fmla="*/ 0 w 2726350"/>
              <a:gd name="connsiteY56" fmla="*/ 1130712 h 2002690"/>
              <a:gd name="connsiteX57" fmla="*/ 0 w 2726350"/>
              <a:gd name="connsiteY57" fmla="*/ 1073534 h 2002690"/>
              <a:gd name="connsiteX58" fmla="*/ 6608 w 2726350"/>
              <a:gd name="connsiteY58" fmla="*/ 1012066 h 2002690"/>
              <a:gd name="connsiteX59" fmla="*/ 14537 w 2726350"/>
              <a:gd name="connsiteY59" fmla="*/ 952028 h 2002690"/>
              <a:gd name="connsiteX60" fmla="*/ 27752 w 2726350"/>
              <a:gd name="connsiteY60" fmla="*/ 890561 h 2002690"/>
              <a:gd name="connsiteX61" fmla="*/ 63434 w 2726350"/>
              <a:gd name="connsiteY61" fmla="*/ 769056 h 2002690"/>
              <a:gd name="connsiteX62" fmla="*/ 112331 w 2726350"/>
              <a:gd name="connsiteY62" fmla="*/ 658987 h 2002690"/>
              <a:gd name="connsiteX63" fmla="*/ 169158 w 2726350"/>
              <a:gd name="connsiteY63" fmla="*/ 558924 h 2002690"/>
              <a:gd name="connsiteX64" fmla="*/ 239200 w 2726350"/>
              <a:gd name="connsiteY64" fmla="*/ 467437 h 2002690"/>
              <a:gd name="connsiteX65" fmla="*/ 317171 w 2726350"/>
              <a:gd name="connsiteY65" fmla="*/ 387387 h 2002690"/>
              <a:gd name="connsiteX66" fmla="*/ 401750 w 2726350"/>
              <a:gd name="connsiteY66" fmla="*/ 315913 h 2002690"/>
              <a:gd name="connsiteX67" fmla="*/ 494258 w 2726350"/>
              <a:gd name="connsiteY67" fmla="*/ 250158 h 2002690"/>
              <a:gd name="connsiteX68" fmla="*/ 589410 w 2726350"/>
              <a:gd name="connsiteY68" fmla="*/ 192979 h 2002690"/>
              <a:gd name="connsiteX69" fmla="*/ 687204 w 2726350"/>
              <a:gd name="connsiteY69" fmla="*/ 147236 h 2002690"/>
              <a:gd name="connsiteX70" fmla="*/ 790285 w 2726350"/>
              <a:gd name="connsiteY70" fmla="*/ 105781 h 2002690"/>
              <a:gd name="connsiteX71" fmla="*/ 892044 w 2726350"/>
              <a:gd name="connsiteY71" fmla="*/ 71474 h 2002690"/>
              <a:gd name="connsiteX72" fmla="*/ 991160 w 2726350"/>
              <a:gd name="connsiteY72" fmla="*/ 44314 h 2002690"/>
              <a:gd name="connsiteX73" fmla="*/ 1092919 w 2726350"/>
              <a:gd name="connsiteY73" fmla="*/ 25731 h 2002690"/>
              <a:gd name="connsiteX74" fmla="*/ 1188070 w 2726350"/>
              <a:gd name="connsiteY74" fmla="*/ 11436 h 2002690"/>
              <a:gd name="connsiteX75" fmla="*/ 1283221 w 2726350"/>
              <a:gd name="connsiteY75" fmla="*/ 2859 h 200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26350" h="2002690">
                <a:moveTo>
                  <a:pt x="1367800" y="0"/>
                </a:moveTo>
                <a:lnTo>
                  <a:pt x="1460309" y="2859"/>
                </a:lnTo>
                <a:lnTo>
                  <a:pt x="1558103" y="7148"/>
                </a:lnTo>
                <a:lnTo>
                  <a:pt x="1661184" y="18583"/>
                </a:lnTo>
                <a:lnTo>
                  <a:pt x="1773515" y="34308"/>
                </a:lnTo>
                <a:lnTo>
                  <a:pt x="1887168" y="55750"/>
                </a:lnTo>
                <a:lnTo>
                  <a:pt x="1999499" y="82910"/>
                </a:lnTo>
                <a:lnTo>
                  <a:pt x="2111831" y="121505"/>
                </a:lnTo>
                <a:lnTo>
                  <a:pt x="2221519" y="162960"/>
                </a:lnTo>
                <a:lnTo>
                  <a:pt x="2323279" y="215850"/>
                </a:lnTo>
                <a:lnTo>
                  <a:pt x="2418430" y="277318"/>
                </a:lnTo>
                <a:lnTo>
                  <a:pt x="2506973" y="350221"/>
                </a:lnTo>
                <a:lnTo>
                  <a:pt x="2580980" y="430271"/>
                </a:lnTo>
                <a:lnTo>
                  <a:pt x="2612697" y="476014"/>
                </a:lnTo>
                <a:lnTo>
                  <a:pt x="2641771" y="524616"/>
                </a:lnTo>
                <a:lnTo>
                  <a:pt x="2665559" y="574648"/>
                </a:lnTo>
                <a:lnTo>
                  <a:pt x="2686703" y="627538"/>
                </a:lnTo>
                <a:lnTo>
                  <a:pt x="2705205" y="689006"/>
                </a:lnTo>
                <a:lnTo>
                  <a:pt x="2715778" y="746184"/>
                </a:lnTo>
                <a:lnTo>
                  <a:pt x="2722385" y="810511"/>
                </a:lnTo>
                <a:lnTo>
                  <a:pt x="2726350" y="879125"/>
                </a:lnTo>
                <a:lnTo>
                  <a:pt x="2718421" y="943452"/>
                </a:lnTo>
                <a:lnTo>
                  <a:pt x="2705205" y="1009207"/>
                </a:lnTo>
                <a:lnTo>
                  <a:pt x="2686703" y="1069245"/>
                </a:lnTo>
                <a:lnTo>
                  <a:pt x="2665559" y="1130712"/>
                </a:lnTo>
                <a:lnTo>
                  <a:pt x="2641771" y="1192180"/>
                </a:lnTo>
                <a:lnTo>
                  <a:pt x="2612697" y="1249359"/>
                </a:lnTo>
                <a:lnTo>
                  <a:pt x="2578337" y="1302249"/>
                </a:lnTo>
                <a:lnTo>
                  <a:pt x="2542655" y="1355139"/>
                </a:lnTo>
                <a:lnTo>
                  <a:pt x="2458076" y="1453773"/>
                </a:lnTo>
                <a:lnTo>
                  <a:pt x="2362925" y="1549548"/>
                </a:lnTo>
                <a:lnTo>
                  <a:pt x="2257201" y="1633887"/>
                </a:lnTo>
                <a:lnTo>
                  <a:pt x="2143548" y="1709649"/>
                </a:lnTo>
                <a:lnTo>
                  <a:pt x="2020644" y="1773975"/>
                </a:lnTo>
                <a:lnTo>
                  <a:pt x="1893776" y="1835442"/>
                </a:lnTo>
                <a:lnTo>
                  <a:pt x="1762943" y="1885474"/>
                </a:lnTo>
                <a:lnTo>
                  <a:pt x="1629467" y="1926928"/>
                </a:lnTo>
                <a:lnTo>
                  <a:pt x="1498633" y="1961236"/>
                </a:lnTo>
                <a:lnTo>
                  <a:pt x="1365157" y="1984107"/>
                </a:lnTo>
                <a:lnTo>
                  <a:pt x="1238289" y="1999831"/>
                </a:lnTo>
                <a:lnTo>
                  <a:pt x="1111420" y="2002690"/>
                </a:lnTo>
                <a:lnTo>
                  <a:pt x="991160" y="1999831"/>
                </a:lnTo>
                <a:lnTo>
                  <a:pt x="870899" y="1988396"/>
                </a:lnTo>
                <a:lnTo>
                  <a:pt x="758568" y="1961236"/>
                </a:lnTo>
                <a:lnTo>
                  <a:pt x="644915" y="1926928"/>
                </a:lnTo>
                <a:lnTo>
                  <a:pt x="539191" y="1885474"/>
                </a:lnTo>
                <a:lnTo>
                  <a:pt x="441396" y="1831154"/>
                </a:lnTo>
                <a:lnTo>
                  <a:pt x="348888" y="1771116"/>
                </a:lnTo>
                <a:lnTo>
                  <a:pt x="268274" y="1702501"/>
                </a:lnTo>
                <a:lnTo>
                  <a:pt x="194267" y="1625310"/>
                </a:lnTo>
                <a:lnTo>
                  <a:pt x="130833" y="1538112"/>
                </a:lnTo>
                <a:lnTo>
                  <a:pt x="77971" y="1446626"/>
                </a:lnTo>
                <a:lnTo>
                  <a:pt x="38325" y="1347992"/>
                </a:lnTo>
                <a:lnTo>
                  <a:pt x="25109" y="1297961"/>
                </a:lnTo>
                <a:lnTo>
                  <a:pt x="14537" y="1245070"/>
                </a:lnTo>
                <a:lnTo>
                  <a:pt x="3965" y="1187891"/>
                </a:lnTo>
                <a:lnTo>
                  <a:pt x="0" y="1130712"/>
                </a:lnTo>
                <a:lnTo>
                  <a:pt x="0" y="1073534"/>
                </a:lnTo>
                <a:lnTo>
                  <a:pt x="6608" y="1012066"/>
                </a:lnTo>
                <a:lnTo>
                  <a:pt x="14537" y="952028"/>
                </a:lnTo>
                <a:lnTo>
                  <a:pt x="27752" y="890561"/>
                </a:lnTo>
                <a:lnTo>
                  <a:pt x="63434" y="769056"/>
                </a:lnTo>
                <a:lnTo>
                  <a:pt x="112331" y="658987"/>
                </a:lnTo>
                <a:lnTo>
                  <a:pt x="169158" y="558924"/>
                </a:lnTo>
                <a:lnTo>
                  <a:pt x="239200" y="467437"/>
                </a:lnTo>
                <a:lnTo>
                  <a:pt x="317171" y="387387"/>
                </a:lnTo>
                <a:lnTo>
                  <a:pt x="401750" y="315913"/>
                </a:lnTo>
                <a:lnTo>
                  <a:pt x="494258" y="250158"/>
                </a:lnTo>
                <a:lnTo>
                  <a:pt x="589410" y="192979"/>
                </a:lnTo>
                <a:lnTo>
                  <a:pt x="687204" y="147236"/>
                </a:lnTo>
                <a:lnTo>
                  <a:pt x="790285" y="105781"/>
                </a:lnTo>
                <a:lnTo>
                  <a:pt x="892044" y="71474"/>
                </a:lnTo>
                <a:lnTo>
                  <a:pt x="991160" y="44314"/>
                </a:lnTo>
                <a:lnTo>
                  <a:pt x="1092919" y="25731"/>
                </a:lnTo>
                <a:lnTo>
                  <a:pt x="1188070" y="11436"/>
                </a:lnTo>
                <a:lnTo>
                  <a:pt x="1283221" y="28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 dirty="0"/>
              <a:t>Inserire immagine persona famosa</a:t>
            </a:r>
          </a:p>
        </p:txBody>
      </p:sp>
      <p:sp>
        <p:nvSpPr>
          <p:cNvPr id="49" name="Segnaposto immagine 48">
            <a:extLst>
              <a:ext uri="{FF2B5EF4-FFF2-40B4-BE49-F238E27FC236}">
                <a16:creationId xmlns:a16="http://schemas.microsoft.com/office/drawing/2014/main" id="{C75822EB-D396-4CEF-ABDF-76D6FA1798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8537" y="908939"/>
            <a:ext cx="3881839" cy="2851475"/>
          </a:xfrm>
          <a:custGeom>
            <a:avLst/>
            <a:gdLst>
              <a:gd name="connsiteX0" fmla="*/ 1947505 w 3881839"/>
              <a:gd name="connsiteY0" fmla="*/ 0 h 2851475"/>
              <a:gd name="connsiteX1" fmla="*/ 2079221 w 3881839"/>
              <a:gd name="connsiteY1" fmla="*/ 4071 h 2851475"/>
              <a:gd name="connsiteX2" fmla="*/ 2218462 w 3881839"/>
              <a:gd name="connsiteY2" fmla="*/ 10177 h 2851475"/>
              <a:gd name="connsiteX3" fmla="*/ 2365231 w 3881839"/>
              <a:gd name="connsiteY3" fmla="*/ 26459 h 2851475"/>
              <a:gd name="connsiteX4" fmla="*/ 2525171 w 3881839"/>
              <a:gd name="connsiteY4" fmla="*/ 48848 h 2851475"/>
              <a:gd name="connsiteX5" fmla="*/ 2686993 w 3881839"/>
              <a:gd name="connsiteY5" fmla="*/ 79377 h 2851475"/>
              <a:gd name="connsiteX6" fmla="*/ 2846933 w 3881839"/>
              <a:gd name="connsiteY6" fmla="*/ 118048 h 2851475"/>
              <a:gd name="connsiteX7" fmla="*/ 3006873 w 3881839"/>
              <a:gd name="connsiteY7" fmla="*/ 173002 h 2851475"/>
              <a:gd name="connsiteX8" fmla="*/ 3163050 w 3881839"/>
              <a:gd name="connsiteY8" fmla="*/ 232026 h 2851475"/>
              <a:gd name="connsiteX9" fmla="*/ 3307936 w 3881839"/>
              <a:gd name="connsiteY9" fmla="*/ 307333 h 2851475"/>
              <a:gd name="connsiteX10" fmla="*/ 3443415 w 3881839"/>
              <a:gd name="connsiteY10" fmla="*/ 394851 h 2851475"/>
              <a:gd name="connsiteX11" fmla="*/ 3569486 w 3881839"/>
              <a:gd name="connsiteY11" fmla="*/ 498652 h 2851475"/>
              <a:gd name="connsiteX12" fmla="*/ 3674858 w 3881839"/>
              <a:gd name="connsiteY12" fmla="*/ 612630 h 2851475"/>
              <a:gd name="connsiteX13" fmla="*/ 3720017 w 3881839"/>
              <a:gd name="connsiteY13" fmla="*/ 677760 h 2851475"/>
              <a:gd name="connsiteX14" fmla="*/ 3761414 w 3881839"/>
              <a:gd name="connsiteY14" fmla="*/ 746960 h 2851475"/>
              <a:gd name="connsiteX15" fmla="*/ 3795283 w 3881839"/>
              <a:gd name="connsiteY15" fmla="*/ 818196 h 2851475"/>
              <a:gd name="connsiteX16" fmla="*/ 3825390 w 3881839"/>
              <a:gd name="connsiteY16" fmla="*/ 893503 h 2851475"/>
              <a:gd name="connsiteX17" fmla="*/ 3851733 w 3881839"/>
              <a:gd name="connsiteY17" fmla="*/ 981021 h 2851475"/>
              <a:gd name="connsiteX18" fmla="*/ 3866786 w 3881839"/>
              <a:gd name="connsiteY18" fmla="*/ 1062434 h 2851475"/>
              <a:gd name="connsiteX19" fmla="*/ 3876194 w 3881839"/>
              <a:gd name="connsiteY19" fmla="*/ 1154023 h 2851475"/>
              <a:gd name="connsiteX20" fmla="*/ 3881839 w 3881839"/>
              <a:gd name="connsiteY20" fmla="*/ 1251718 h 2851475"/>
              <a:gd name="connsiteX21" fmla="*/ 3870549 w 3881839"/>
              <a:gd name="connsiteY21" fmla="*/ 1343307 h 2851475"/>
              <a:gd name="connsiteX22" fmla="*/ 3851733 w 3881839"/>
              <a:gd name="connsiteY22" fmla="*/ 1436932 h 2851475"/>
              <a:gd name="connsiteX23" fmla="*/ 3825390 w 3881839"/>
              <a:gd name="connsiteY23" fmla="*/ 1522415 h 2851475"/>
              <a:gd name="connsiteX24" fmla="*/ 3795283 w 3881839"/>
              <a:gd name="connsiteY24" fmla="*/ 1609934 h 2851475"/>
              <a:gd name="connsiteX25" fmla="*/ 3761414 w 3881839"/>
              <a:gd name="connsiteY25" fmla="*/ 1697452 h 2851475"/>
              <a:gd name="connsiteX26" fmla="*/ 3720017 w 3881839"/>
              <a:gd name="connsiteY26" fmla="*/ 1778865 h 2851475"/>
              <a:gd name="connsiteX27" fmla="*/ 3671094 w 3881839"/>
              <a:gd name="connsiteY27" fmla="*/ 1854171 h 2851475"/>
              <a:gd name="connsiteX28" fmla="*/ 3620290 w 3881839"/>
              <a:gd name="connsiteY28" fmla="*/ 1929478 h 2851475"/>
              <a:gd name="connsiteX29" fmla="*/ 3499864 w 3881839"/>
              <a:gd name="connsiteY29" fmla="*/ 2069915 h 2851475"/>
              <a:gd name="connsiteX30" fmla="*/ 3364386 w 3881839"/>
              <a:gd name="connsiteY30" fmla="*/ 2206281 h 2851475"/>
              <a:gd name="connsiteX31" fmla="*/ 3213854 w 3881839"/>
              <a:gd name="connsiteY31" fmla="*/ 2326364 h 2851475"/>
              <a:gd name="connsiteX32" fmla="*/ 3052032 w 3881839"/>
              <a:gd name="connsiteY32" fmla="*/ 2434236 h 2851475"/>
              <a:gd name="connsiteX33" fmla="*/ 2877039 w 3881839"/>
              <a:gd name="connsiteY33" fmla="*/ 2525825 h 2851475"/>
              <a:gd name="connsiteX34" fmla="*/ 2696401 w 3881839"/>
              <a:gd name="connsiteY34" fmla="*/ 2613343 h 2851475"/>
              <a:gd name="connsiteX35" fmla="*/ 2510118 w 3881839"/>
              <a:gd name="connsiteY35" fmla="*/ 2684579 h 2851475"/>
              <a:gd name="connsiteX36" fmla="*/ 2320072 w 3881839"/>
              <a:gd name="connsiteY36" fmla="*/ 2743603 h 2851475"/>
              <a:gd name="connsiteX37" fmla="*/ 2133788 w 3881839"/>
              <a:gd name="connsiteY37" fmla="*/ 2792451 h 2851475"/>
              <a:gd name="connsiteX38" fmla="*/ 1943742 w 3881839"/>
              <a:gd name="connsiteY38" fmla="*/ 2825016 h 2851475"/>
              <a:gd name="connsiteX39" fmla="*/ 1763104 w 3881839"/>
              <a:gd name="connsiteY39" fmla="*/ 2847404 h 2851475"/>
              <a:gd name="connsiteX40" fmla="*/ 1582466 w 3881839"/>
              <a:gd name="connsiteY40" fmla="*/ 2851475 h 2851475"/>
              <a:gd name="connsiteX41" fmla="*/ 1411236 w 3881839"/>
              <a:gd name="connsiteY41" fmla="*/ 2847404 h 2851475"/>
              <a:gd name="connsiteX42" fmla="*/ 1240006 w 3881839"/>
              <a:gd name="connsiteY42" fmla="*/ 2831122 h 2851475"/>
              <a:gd name="connsiteX43" fmla="*/ 1080066 w 3881839"/>
              <a:gd name="connsiteY43" fmla="*/ 2792451 h 2851475"/>
              <a:gd name="connsiteX44" fmla="*/ 918244 w 3881839"/>
              <a:gd name="connsiteY44" fmla="*/ 2743603 h 2851475"/>
              <a:gd name="connsiteX45" fmla="*/ 767712 w 3881839"/>
              <a:gd name="connsiteY45" fmla="*/ 2684579 h 2851475"/>
              <a:gd name="connsiteX46" fmla="*/ 628471 w 3881839"/>
              <a:gd name="connsiteY46" fmla="*/ 2607237 h 2851475"/>
              <a:gd name="connsiteX47" fmla="*/ 496755 w 3881839"/>
              <a:gd name="connsiteY47" fmla="*/ 2521754 h 2851475"/>
              <a:gd name="connsiteX48" fmla="*/ 381975 w 3881839"/>
              <a:gd name="connsiteY48" fmla="*/ 2424059 h 2851475"/>
              <a:gd name="connsiteX49" fmla="*/ 276602 w 3881839"/>
              <a:gd name="connsiteY49" fmla="*/ 2314152 h 2851475"/>
              <a:gd name="connsiteX50" fmla="*/ 186283 w 3881839"/>
              <a:gd name="connsiteY50" fmla="*/ 2189998 h 2851475"/>
              <a:gd name="connsiteX51" fmla="*/ 111017 w 3881839"/>
              <a:gd name="connsiteY51" fmla="*/ 2059738 h 2851475"/>
              <a:gd name="connsiteX52" fmla="*/ 54568 w 3881839"/>
              <a:gd name="connsiteY52" fmla="*/ 1919301 h 2851475"/>
              <a:gd name="connsiteX53" fmla="*/ 35752 w 3881839"/>
              <a:gd name="connsiteY53" fmla="*/ 1848065 h 2851475"/>
              <a:gd name="connsiteX54" fmla="*/ 20698 w 3881839"/>
              <a:gd name="connsiteY54" fmla="*/ 1772759 h 2851475"/>
              <a:gd name="connsiteX55" fmla="*/ 5645 w 3881839"/>
              <a:gd name="connsiteY55" fmla="*/ 1691346 h 2851475"/>
              <a:gd name="connsiteX56" fmla="*/ 0 w 3881839"/>
              <a:gd name="connsiteY56" fmla="*/ 1609934 h 2851475"/>
              <a:gd name="connsiteX57" fmla="*/ 0 w 3881839"/>
              <a:gd name="connsiteY57" fmla="*/ 1528521 h 2851475"/>
              <a:gd name="connsiteX58" fmla="*/ 9408 w 3881839"/>
              <a:gd name="connsiteY58" fmla="*/ 1441003 h 2851475"/>
              <a:gd name="connsiteX59" fmla="*/ 20698 w 3881839"/>
              <a:gd name="connsiteY59" fmla="*/ 1355519 h 2851475"/>
              <a:gd name="connsiteX60" fmla="*/ 39515 w 3881839"/>
              <a:gd name="connsiteY60" fmla="*/ 1268001 h 2851475"/>
              <a:gd name="connsiteX61" fmla="*/ 90319 w 3881839"/>
              <a:gd name="connsiteY61" fmla="*/ 1094999 h 2851475"/>
              <a:gd name="connsiteX62" fmla="*/ 159940 w 3881839"/>
              <a:gd name="connsiteY62" fmla="*/ 938280 h 2851475"/>
              <a:gd name="connsiteX63" fmla="*/ 240851 w 3881839"/>
              <a:gd name="connsiteY63" fmla="*/ 795808 h 2851475"/>
              <a:gd name="connsiteX64" fmla="*/ 340578 w 3881839"/>
              <a:gd name="connsiteY64" fmla="*/ 665548 h 2851475"/>
              <a:gd name="connsiteX65" fmla="*/ 451596 w 3881839"/>
              <a:gd name="connsiteY65" fmla="*/ 551570 h 2851475"/>
              <a:gd name="connsiteX66" fmla="*/ 572021 w 3881839"/>
              <a:gd name="connsiteY66" fmla="*/ 449805 h 2851475"/>
              <a:gd name="connsiteX67" fmla="*/ 703736 w 3881839"/>
              <a:gd name="connsiteY67" fmla="*/ 356180 h 2851475"/>
              <a:gd name="connsiteX68" fmla="*/ 839215 w 3881839"/>
              <a:gd name="connsiteY68" fmla="*/ 274768 h 2851475"/>
              <a:gd name="connsiteX69" fmla="*/ 978457 w 3881839"/>
              <a:gd name="connsiteY69" fmla="*/ 209637 h 2851475"/>
              <a:gd name="connsiteX70" fmla="*/ 1125225 w 3881839"/>
              <a:gd name="connsiteY70" fmla="*/ 150613 h 2851475"/>
              <a:gd name="connsiteX71" fmla="*/ 1270112 w 3881839"/>
              <a:gd name="connsiteY71" fmla="*/ 101766 h 2851475"/>
              <a:gd name="connsiteX72" fmla="*/ 1411236 w 3881839"/>
              <a:gd name="connsiteY72" fmla="*/ 63095 h 2851475"/>
              <a:gd name="connsiteX73" fmla="*/ 1556123 w 3881839"/>
              <a:gd name="connsiteY73" fmla="*/ 36636 h 2851475"/>
              <a:gd name="connsiteX74" fmla="*/ 1691601 w 3881839"/>
              <a:gd name="connsiteY74" fmla="*/ 16283 h 2851475"/>
              <a:gd name="connsiteX75" fmla="*/ 1827080 w 3881839"/>
              <a:gd name="connsiteY75" fmla="*/ 4071 h 285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881839" h="2851475">
                <a:moveTo>
                  <a:pt x="1947505" y="0"/>
                </a:moveTo>
                <a:lnTo>
                  <a:pt x="2079221" y="4071"/>
                </a:lnTo>
                <a:lnTo>
                  <a:pt x="2218462" y="10177"/>
                </a:lnTo>
                <a:lnTo>
                  <a:pt x="2365231" y="26459"/>
                </a:lnTo>
                <a:lnTo>
                  <a:pt x="2525171" y="48848"/>
                </a:lnTo>
                <a:lnTo>
                  <a:pt x="2686993" y="79377"/>
                </a:lnTo>
                <a:lnTo>
                  <a:pt x="2846933" y="118048"/>
                </a:lnTo>
                <a:lnTo>
                  <a:pt x="3006873" y="173002"/>
                </a:lnTo>
                <a:lnTo>
                  <a:pt x="3163050" y="232026"/>
                </a:lnTo>
                <a:lnTo>
                  <a:pt x="3307936" y="307333"/>
                </a:lnTo>
                <a:lnTo>
                  <a:pt x="3443415" y="394851"/>
                </a:lnTo>
                <a:lnTo>
                  <a:pt x="3569486" y="498652"/>
                </a:lnTo>
                <a:lnTo>
                  <a:pt x="3674858" y="612630"/>
                </a:lnTo>
                <a:lnTo>
                  <a:pt x="3720017" y="677760"/>
                </a:lnTo>
                <a:lnTo>
                  <a:pt x="3761414" y="746960"/>
                </a:lnTo>
                <a:lnTo>
                  <a:pt x="3795283" y="818196"/>
                </a:lnTo>
                <a:lnTo>
                  <a:pt x="3825390" y="893503"/>
                </a:lnTo>
                <a:lnTo>
                  <a:pt x="3851733" y="981021"/>
                </a:lnTo>
                <a:lnTo>
                  <a:pt x="3866786" y="1062434"/>
                </a:lnTo>
                <a:lnTo>
                  <a:pt x="3876194" y="1154023"/>
                </a:lnTo>
                <a:lnTo>
                  <a:pt x="3881839" y="1251718"/>
                </a:lnTo>
                <a:lnTo>
                  <a:pt x="3870549" y="1343307"/>
                </a:lnTo>
                <a:lnTo>
                  <a:pt x="3851733" y="1436932"/>
                </a:lnTo>
                <a:lnTo>
                  <a:pt x="3825390" y="1522415"/>
                </a:lnTo>
                <a:lnTo>
                  <a:pt x="3795283" y="1609934"/>
                </a:lnTo>
                <a:lnTo>
                  <a:pt x="3761414" y="1697452"/>
                </a:lnTo>
                <a:lnTo>
                  <a:pt x="3720017" y="1778865"/>
                </a:lnTo>
                <a:lnTo>
                  <a:pt x="3671094" y="1854171"/>
                </a:lnTo>
                <a:lnTo>
                  <a:pt x="3620290" y="1929478"/>
                </a:lnTo>
                <a:lnTo>
                  <a:pt x="3499864" y="2069915"/>
                </a:lnTo>
                <a:lnTo>
                  <a:pt x="3364386" y="2206281"/>
                </a:lnTo>
                <a:lnTo>
                  <a:pt x="3213854" y="2326364"/>
                </a:lnTo>
                <a:lnTo>
                  <a:pt x="3052032" y="2434236"/>
                </a:lnTo>
                <a:lnTo>
                  <a:pt x="2877039" y="2525825"/>
                </a:lnTo>
                <a:lnTo>
                  <a:pt x="2696401" y="2613343"/>
                </a:lnTo>
                <a:lnTo>
                  <a:pt x="2510118" y="2684579"/>
                </a:lnTo>
                <a:lnTo>
                  <a:pt x="2320072" y="2743603"/>
                </a:lnTo>
                <a:lnTo>
                  <a:pt x="2133788" y="2792451"/>
                </a:lnTo>
                <a:lnTo>
                  <a:pt x="1943742" y="2825016"/>
                </a:lnTo>
                <a:lnTo>
                  <a:pt x="1763104" y="2847404"/>
                </a:lnTo>
                <a:lnTo>
                  <a:pt x="1582466" y="2851475"/>
                </a:lnTo>
                <a:lnTo>
                  <a:pt x="1411236" y="2847404"/>
                </a:lnTo>
                <a:lnTo>
                  <a:pt x="1240006" y="2831122"/>
                </a:lnTo>
                <a:lnTo>
                  <a:pt x="1080066" y="2792451"/>
                </a:lnTo>
                <a:lnTo>
                  <a:pt x="918244" y="2743603"/>
                </a:lnTo>
                <a:lnTo>
                  <a:pt x="767712" y="2684579"/>
                </a:lnTo>
                <a:lnTo>
                  <a:pt x="628471" y="2607237"/>
                </a:lnTo>
                <a:lnTo>
                  <a:pt x="496755" y="2521754"/>
                </a:lnTo>
                <a:lnTo>
                  <a:pt x="381975" y="2424059"/>
                </a:lnTo>
                <a:lnTo>
                  <a:pt x="276602" y="2314152"/>
                </a:lnTo>
                <a:lnTo>
                  <a:pt x="186283" y="2189998"/>
                </a:lnTo>
                <a:lnTo>
                  <a:pt x="111017" y="2059738"/>
                </a:lnTo>
                <a:lnTo>
                  <a:pt x="54568" y="1919301"/>
                </a:lnTo>
                <a:lnTo>
                  <a:pt x="35752" y="1848065"/>
                </a:lnTo>
                <a:lnTo>
                  <a:pt x="20698" y="1772759"/>
                </a:lnTo>
                <a:lnTo>
                  <a:pt x="5645" y="1691346"/>
                </a:lnTo>
                <a:lnTo>
                  <a:pt x="0" y="1609934"/>
                </a:lnTo>
                <a:lnTo>
                  <a:pt x="0" y="1528521"/>
                </a:lnTo>
                <a:lnTo>
                  <a:pt x="9408" y="1441003"/>
                </a:lnTo>
                <a:lnTo>
                  <a:pt x="20698" y="1355519"/>
                </a:lnTo>
                <a:lnTo>
                  <a:pt x="39515" y="1268001"/>
                </a:lnTo>
                <a:lnTo>
                  <a:pt x="90319" y="1094999"/>
                </a:lnTo>
                <a:lnTo>
                  <a:pt x="159940" y="938280"/>
                </a:lnTo>
                <a:lnTo>
                  <a:pt x="240851" y="795808"/>
                </a:lnTo>
                <a:lnTo>
                  <a:pt x="340578" y="665548"/>
                </a:lnTo>
                <a:lnTo>
                  <a:pt x="451596" y="551570"/>
                </a:lnTo>
                <a:lnTo>
                  <a:pt x="572021" y="449805"/>
                </a:lnTo>
                <a:lnTo>
                  <a:pt x="703736" y="356180"/>
                </a:lnTo>
                <a:lnTo>
                  <a:pt x="839215" y="274768"/>
                </a:lnTo>
                <a:lnTo>
                  <a:pt x="978457" y="209637"/>
                </a:lnTo>
                <a:lnTo>
                  <a:pt x="1125225" y="150613"/>
                </a:lnTo>
                <a:lnTo>
                  <a:pt x="1270112" y="101766"/>
                </a:lnTo>
                <a:lnTo>
                  <a:pt x="1411236" y="63095"/>
                </a:lnTo>
                <a:lnTo>
                  <a:pt x="1556123" y="36636"/>
                </a:lnTo>
                <a:lnTo>
                  <a:pt x="1691601" y="16283"/>
                </a:lnTo>
                <a:lnTo>
                  <a:pt x="1827080" y="4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 dirty="0"/>
              <a:t>Inserire immagine albero della colonia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CD626C9-ABA8-4D44-A611-C2D8E0BB87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47892" y="2697163"/>
            <a:ext cx="1482916" cy="320675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noProof="0" dirty="0"/>
              <a:t>Didascalia</a:t>
            </a:r>
          </a:p>
        </p:txBody>
      </p:sp>
      <p:sp>
        <p:nvSpPr>
          <p:cNvPr id="38" name="Segnaposto testo 6">
            <a:extLst>
              <a:ext uri="{FF2B5EF4-FFF2-40B4-BE49-F238E27FC236}">
                <a16:creationId xmlns:a16="http://schemas.microsoft.com/office/drawing/2014/main" id="{53570E39-001F-4786-9E8E-0BD4D32189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9641" y="4227810"/>
            <a:ext cx="1482916" cy="320675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noProof="0" dirty="0"/>
              <a:t>Didascalia</a:t>
            </a:r>
          </a:p>
        </p:txBody>
      </p:sp>
      <p:sp>
        <p:nvSpPr>
          <p:cNvPr id="39" name="Segnaposto testo 6">
            <a:extLst>
              <a:ext uri="{FF2B5EF4-FFF2-40B4-BE49-F238E27FC236}">
                <a16:creationId xmlns:a16="http://schemas.microsoft.com/office/drawing/2014/main" id="{A65B1D66-0C8D-478A-92E1-090A20AB1B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21862" y="3760414"/>
            <a:ext cx="1482916" cy="320675"/>
          </a:xfrm>
        </p:spPr>
        <p:txBody>
          <a:bodyPr rtlCol="0"/>
          <a:lstStyle>
            <a:lvl1pPr marL="0" indent="0" algn="r">
              <a:buNone/>
              <a:defRPr sz="1600"/>
            </a:lvl1pPr>
          </a:lstStyle>
          <a:p>
            <a:pPr lvl="0" rtl="0"/>
            <a:r>
              <a:rPr lang="it-IT" noProof="0" dirty="0"/>
              <a:t>Didascalia</a:t>
            </a:r>
          </a:p>
        </p:txBody>
      </p:sp>
      <p:sp>
        <p:nvSpPr>
          <p:cNvPr id="40" name="Segnaposto testo 6">
            <a:extLst>
              <a:ext uri="{FF2B5EF4-FFF2-40B4-BE49-F238E27FC236}">
                <a16:creationId xmlns:a16="http://schemas.microsoft.com/office/drawing/2014/main" id="{36887A15-7708-487E-8970-C03AC543C9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4941" y="5672658"/>
            <a:ext cx="1482916" cy="320675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noProof="0" dirty="0"/>
              <a:t>Didascalia</a:t>
            </a:r>
          </a:p>
        </p:txBody>
      </p:sp>
      <p:sp>
        <p:nvSpPr>
          <p:cNvPr id="41" name="Segnaposto testo 6">
            <a:extLst>
              <a:ext uri="{FF2B5EF4-FFF2-40B4-BE49-F238E27FC236}">
                <a16:creationId xmlns:a16="http://schemas.microsoft.com/office/drawing/2014/main" id="{7FFE2697-2CBC-40EB-901A-E5DDFECDE4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11784" y="6438660"/>
            <a:ext cx="1482916" cy="320675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noProof="0" dirty="0"/>
              <a:t>Didascalia</a:t>
            </a:r>
          </a:p>
        </p:txBody>
      </p:sp>
    </p:spTree>
    <p:extLst>
      <p:ext uri="{BB962C8B-B14F-4D97-AF65-F5344CB8AC3E}">
        <p14:creationId xmlns:p14="http://schemas.microsoft.com/office/powerpoint/2010/main" val="292875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B479D79-9F03-4333-AC01-43506C9B8330}" type="datetime1">
              <a:rPr lang="it-IT" noProof="0" smtClean="0"/>
              <a:t>12/04/2024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204E297-2C47-40A4-842B-FD18E4874900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6758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9" r:id="rId12"/>
    <p:sldLayoutId id="2147484144" r:id="rId13"/>
    <p:sldLayoutId id="2147484145" r:id="rId14"/>
    <p:sldLayoutId id="2147484147" r:id="rId15"/>
    <p:sldLayoutId id="2147484148" r:id="rId16"/>
    <p:sldLayoutId id="2147484146" r:id="rId17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sv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png"/><Relationship Id="rId11" Type="http://schemas.openxmlformats.org/officeDocument/2006/relationships/image" Target="../media/image1.emf"/><Relationship Id="rId5" Type="http://schemas.openxmlformats.org/officeDocument/2006/relationships/image" Target="../media/image15.sv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direzione.attivitaproduttive@regione.marche.it" TargetMode="External"/><Relationship Id="rId13" Type="http://schemas.openxmlformats.org/officeDocument/2006/relationships/image" Target="../media/image21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hyperlink" Target="https://www.regione.marche.it/Entra-in-Regione/Attivita-Ittiche/FEAMPA-2021-2027-Fondo-Europeo-per-gli-Affari-Marittimi-la-Pesca-e-lAcquacoltura/CLLD-GAL-Pesca" TargetMode="External"/><Relationship Id="rId5" Type="http://schemas.openxmlformats.org/officeDocument/2006/relationships/oleObject" Target="../embeddings/oleObject10.bin"/><Relationship Id="rId10" Type="http://schemas.openxmlformats.org/officeDocument/2006/relationships/hyperlink" Target="mailto:Laura.gagliardini@regione.marche.it" TargetMode="External"/><Relationship Id="rId4" Type="http://schemas.openxmlformats.org/officeDocument/2006/relationships/hyperlink" Target="https://support.office.com/it-it/article/modificare-la-presentazione-dell-istituto-di-istruzione-44445997-6769-4d44-8b30-f9e3050adbfb?ui=it-IT&amp;rs=it-IT&amp;ad=IT" TargetMode="External"/><Relationship Id="rId9" Type="http://schemas.openxmlformats.org/officeDocument/2006/relationships/hyperlink" Target="mailto:Giacomo.candi@regione.marche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e.marche.it/Entra-in-Regione/Attivita-Ittiche/FEAMPA-2021-2027-Fondo-Europeo-per-gli-Affari-Marittimi-la-Pesca-e-lAcquacoltura/CLLD-GAL-Pesca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openxmlformats.org/officeDocument/2006/relationships/image" Target="../media/image11.sv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370B9-915D-490C-8F1C-D0FFE057C4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it-IT" dirty="0"/>
              <a:t>Interventi a sostegno dello Sviluppo locale di tipo partecipativo </a:t>
            </a:r>
            <a:br>
              <a:rPr lang="it-IT" dirty="0"/>
            </a:br>
            <a:r>
              <a:rPr lang="it-IT" dirty="0"/>
              <a:t>CLLD</a:t>
            </a:r>
            <a:br>
              <a:rPr lang="it-IT" dirty="0"/>
            </a:br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PN FEAMPA 2021-2027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E4C4DA4-CC0D-4C70-991F-5958C0096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3328" y="1898428"/>
            <a:ext cx="3198812" cy="1322587"/>
          </a:xfrm>
        </p:spPr>
        <p:txBody>
          <a:bodyPr rtlCol="0"/>
          <a:lstStyle/>
          <a:p>
            <a:pPr rtl="0">
              <a:spcBef>
                <a:spcPts val="0"/>
              </a:spcBef>
            </a:pPr>
            <a:r>
              <a:rPr lang="it-IT" sz="1600" i="1" dirty="0">
                <a:solidFill>
                  <a:srgbClr val="00B050"/>
                </a:solidFill>
              </a:rPr>
              <a:t>Incontro del 22 novembre 2023</a:t>
            </a:r>
          </a:p>
          <a:p>
            <a:pPr rtl="0">
              <a:spcBef>
                <a:spcPts val="0"/>
              </a:spcBef>
            </a:pPr>
            <a:r>
              <a:rPr lang="it-IT" sz="1600" i="1" dirty="0">
                <a:solidFill>
                  <a:srgbClr val="00B050"/>
                </a:solidFill>
              </a:rPr>
              <a:t>Sala Verde</a:t>
            </a:r>
          </a:p>
          <a:p>
            <a:pPr rtl="0">
              <a:spcBef>
                <a:spcPts val="0"/>
              </a:spcBef>
            </a:pPr>
            <a:r>
              <a:rPr lang="it-IT" sz="1600" i="1" dirty="0">
                <a:solidFill>
                  <a:srgbClr val="00B050"/>
                </a:solidFill>
              </a:rPr>
              <a:t>Palazzo Leopardi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24CD349C-37DB-49A7-A3C9-947FD78751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619633"/>
              </p:ext>
            </p:extLst>
          </p:nvPr>
        </p:nvGraphicFramePr>
        <p:xfrm>
          <a:off x="8606902" y="860847"/>
          <a:ext cx="2223286" cy="897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Acrobat Document" r:id="rId4" imgW="8019773" imgH="3238247" progId="Acrobat.Document.DC">
                  <p:embed/>
                </p:oleObj>
              </mc:Choice>
              <mc:Fallback>
                <p:oleObj name="Acrobat Document" r:id="rId4" imgW="8019773" imgH="323824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06902" y="860847"/>
                        <a:ext cx="2223286" cy="897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E63B209B-3AE8-4DE2-9B95-04CAFC2CF3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91" t="25643" r="32568" b="62447"/>
          <a:stretch/>
        </p:blipFill>
        <p:spPr>
          <a:xfrm>
            <a:off x="3716323" y="114369"/>
            <a:ext cx="4211273" cy="81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0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Beneficiari della Strategia CLLD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86BE119-D7E1-4672-BB58-7D34B6C8D1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5749" y="994684"/>
          <a:ext cx="1602297" cy="64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Acrobat Document" r:id="rId4" imgW="8019773" imgH="3238247" progId="Acrobat.Document.DC">
                  <p:embed/>
                </p:oleObj>
              </mc:Choice>
              <mc:Fallback>
                <p:oleObj name="Acrobat Document" r:id="rId4" imgW="8019773" imgH="3238247" progId="Acrobat.Document.DC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86BE119-D7E1-4672-BB58-7D34B6C8D1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5749" y="994684"/>
                        <a:ext cx="1602297" cy="647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56A995E2-9DF7-4DF3-B61D-F8663E48DE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91" t="25643" r="32568" b="62447"/>
          <a:stretch/>
        </p:blipFill>
        <p:spPr>
          <a:xfrm>
            <a:off x="0" y="-4107"/>
            <a:ext cx="4211273" cy="816810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82F49407-7D98-4733-8BB5-A618E419B28B}"/>
              </a:ext>
            </a:extLst>
          </p:cNvPr>
          <p:cNvSpPr txBox="1">
            <a:spLocks/>
          </p:cNvSpPr>
          <p:nvPr/>
        </p:nvSpPr>
        <p:spPr>
          <a:xfrm>
            <a:off x="3974371" y="1273648"/>
            <a:ext cx="7578350" cy="3893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In relazione ai beneficiari individuati dalla strategia, le modalità attuative delle operazioni possono essere: </a:t>
            </a:r>
          </a:p>
          <a:p>
            <a:pPr lvl="0"/>
            <a:r>
              <a:rPr lang="it-IT" dirty="0"/>
              <a:t>operazioni a titolarità; tali interventi sono realizzati dal GAL che seleziona, tramite apposita procedura di evidenza pubblica, nel rispetto delle vigenti disposizioni nazionali e comunitarie in materia di appalti, i fornitori dei beni, lavori e servizi (non sono ammessi affidamenti ai partner del GAL);</a:t>
            </a:r>
          </a:p>
          <a:p>
            <a:pPr lvl="0"/>
            <a:r>
              <a:rPr lang="it-IT" dirty="0"/>
              <a:t>operazioni a regia; procedimenti di concessione di contributi realizzati da soggetti pubblici e privati, singoli o associati, selezionati attraverso appositi bandi e residenti o con sede legale/operativa nel territorio del GAL selezionato.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dirty="0"/>
              <a:t> 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119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5000D2-2F39-44D5-A86F-ABA7C49A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05" y="4119869"/>
            <a:ext cx="3613593" cy="2456442"/>
          </a:xfrm>
        </p:spPr>
        <p:txBody>
          <a:bodyPr rtlCol="0"/>
          <a:lstStyle/>
          <a:p>
            <a:r>
              <a:rPr lang="it-IT" dirty="0"/>
              <a:t>Criteri di selezione</a:t>
            </a:r>
            <a:br>
              <a:rPr lang="it-IT" dirty="0"/>
            </a:br>
            <a:r>
              <a:rPr lang="it-IT" dirty="0"/>
              <a:t>n. 29 </a:t>
            </a:r>
            <a:br>
              <a:rPr lang="it-IT" dirty="0"/>
            </a:br>
            <a:r>
              <a:rPr lang="it-IT" dirty="0"/>
              <a:t>in n.6 categorie</a:t>
            </a:r>
            <a:br>
              <a:rPr lang="it-IT" dirty="0"/>
            </a:br>
            <a:r>
              <a:rPr lang="it-IT" sz="1800" dirty="0"/>
              <a:t>(</a:t>
            </a:r>
            <a:r>
              <a:rPr lang="nn-NO" sz="1800" dirty="0"/>
              <a:t>art. 32 del Reg. (UE) n. 2021/1060)</a:t>
            </a:r>
            <a:endParaRPr lang="it-IT" sz="1800" dirty="0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4507709B-4672-4D8E-932D-3E6ED8947F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38135"/>
              </p:ext>
            </p:extLst>
          </p:nvPr>
        </p:nvGraphicFramePr>
        <p:xfrm>
          <a:off x="983954" y="885604"/>
          <a:ext cx="1602297" cy="64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Acrobat Document" r:id="rId4" imgW="8019773" imgH="3238247" progId="Acrobat.Document.DC">
                  <p:embed/>
                </p:oleObj>
              </mc:Choice>
              <mc:Fallback>
                <p:oleObj name="Acrobat Document" r:id="rId4" imgW="8019773" imgH="3238247" progId="Acrobat.Document.DC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402242F-816C-4E58-AAD6-56A4563913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3954" y="885604"/>
                        <a:ext cx="1602297" cy="647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Immagine 19">
            <a:extLst>
              <a:ext uri="{FF2B5EF4-FFF2-40B4-BE49-F238E27FC236}">
                <a16:creationId xmlns:a16="http://schemas.microsoft.com/office/drawing/2014/main" id="{6D06F755-858C-4009-B71E-702175807B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91" t="25643" r="32568" b="62447"/>
          <a:stretch/>
        </p:blipFill>
        <p:spPr>
          <a:xfrm>
            <a:off x="-4349" y="0"/>
            <a:ext cx="4211273" cy="816810"/>
          </a:xfrm>
          <a:prstGeom prst="rect">
            <a:avLst/>
          </a:prstGeom>
        </p:spPr>
      </p:pic>
      <p:sp>
        <p:nvSpPr>
          <p:cNvPr id="26" name="Ovale 25">
            <a:extLst>
              <a:ext uri="{FF2B5EF4-FFF2-40B4-BE49-F238E27FC236}">
                <a16:creationId xmlns:a16="http://schemas.microsoft.com/office/drawing/2014/main" id="{727E62A9-9285-4B41-9EA3-6932EC452668}"/>
              </a:ext>
            </a:extLst>
          </p:cNvPr>
          <p:cNvSpPr/>
          <p:nvPr/>
        </p:nvSpPr>
        <p:spPr>
          <a:xfrm>
            <a:off x="4096139" y="1464906"/>
            <a:ext cx="2453951" cy="1716833"/>
          </a:xfrm>
          <a:prstGeom prst="ellipse">
            <a:avLst/>
          </a:prstGeom>
          <a:solidFill>
            <a:srgbClr val="F2F2F2"/>
          </a:solidFill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5"/>
                </a:solidFill>
              </a:rPr>
              <a:t>Coerenza geografica dell’area proposta 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A0959B54-B634-4285-AA14-83C7A207001B}"/>
              </a:ext>
            </a:extLst>
          </p:cNvPr>
          <p:cNvSpPr/>
          <p:nvPr/>
        </p:nvSpPr>
        <p:spPr>
          <a:xfrm>
            <a:off x="7215673" y="350691"/>
            <a:ext cx="3029339" cy="1716833"/>
          </a:xfrm>
          <a:prstGeom prst="ellipse">
            <a:avLst/>
          </a:prstGeom>
          <a:solidFill>
            <a:srgbClr val="F2F2F2"/>
          </a:solidFill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rgbClr val="FFC000"/>
                </a:solidFill>
              </a:rPr>
              <a:t>Partenariato e coinvolgimento delle comunità locali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B9299EE7-07BA-4CB3-856B-981815B05504}"/>
              </a:ext>
            </a:extLst>
          </p:cNvPr>
          <p:cNvSpPr/>
          <p:nvPr/>
        </p:nvSpPr>
        <p:spPr>
          <a:xfrm>
            <a:off x="6550090" y="2076092"/>
            <a:ext cx="2559698" cy="2043777"/>
          </a:xfrm>
          <a:prstGeom prst="ellipse">
            <a:avLst/>
          </a:prstGeom>
          <a:solidFill>
            <a:srgbClr val="F2F2F2"/>
          </a:solidFill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Adeguatezza e coerenza della Strategia alle esigenze del territorio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393BF40B-C465-4E0B-A07F-D5ABD6B9D7F1}"/>
              </a:ext>
            </a:extLst>
          </p:cNvPr>
          <p:cNvSpPr/>
          <p:nvPr/>
        </p:nvSpPr>
        <p:spPr>
          <a:xfrm>
            <a:off x="4179275" y="3394354"/>
            <a:ext cx="1602298" cy="1243723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Qualità del Piano di Azione 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09106DE3-21F9-48EA-A212-7B9157D25A92}"/>
              </a:ext>
            </a:extLst>
          </p:cNvPr>
          <p:cNvSpPr/>
          <p:nvPr/>
        </p:nvSpPr>
        <p:spPr>
          <a:xfrm>
            <a:off x="9377264" y="3181739"/>
            <a:ext cx="2186475" cy="1456338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2"/>
                </a:solidFill>
              </a:rPr>
              <a:t>Adeguatezza del Piano Finanziario</a:t>
            </a: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2F8B3ACC-DC23-4A7C-BA59-C15D1AD6E456}"/>
              </a:ext>
            </a:extLst>
          </p:cNvPr>
          <p:cNvSpPr/>
          <p:nvPr/>
        </p:nvSpPr>
        <p:spPr>
          <a:xfrm>
            <a:off x="5853403" y="4485676"/>
            <a:ext cx="3029339" cy="1716833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Capacità di gestione, sorveglianza e valutazione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4DA90E1B-ED44-435D-82A5-E1B5320F6C00}"/>
              </a:ext>
            </a:extLst>
          </p:cNvPr>
          <p:cNvSpPr/>
          <p:nvPr/>
        </p:nvSpPr>
        <p:spPr>
          <a:xfrm>
            <a:off x="9018821" y="5953528"/>
            <a:ext cx="290335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1"/>
                </a:solidFill>
                <a:latin typeface="TimesNewRomanPS-BoldMT"/>
                <a:ea typeface="Calibri" panose="020F0502020204030204" pitchFamily="34" charset="0"/>
                <a:cs typeface="TimesNewRomanPS-BoldMT"/>
              </a:rPr>
              <a:t>punteggio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TimesNewRomanPS-BoldMT"/>
                <a:ea typeface="Calibri" panose="020F0502020204030204" pitchFamily="34" charset="0"/>
                <a:cs typeface="TimesNewRomanPS-BoldMT"/>
              </a:rPr>
              <a:t> </a:t>
            </a:r>
            <a:r>
              <a:rPr lang="it-IT" b="1" dirty="0">
                <a:solidFill>
                  <a:schemeClr val="tx1"/>
                </a:solidFill>
                <a:latin typeface="TimesNewRomanPS-BoldMT"/>
                <a:ea typeface="Calibri" panose="020F0502020204030204" pitchFamily="34" charset="0"/>
                <a:cs typeface="TimesNewRomanPS-BoldMT"/>
              </a:rPr>
              <a:t>minimo pari a 40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7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FB0023-2522-446C-942F-A8FB93AA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Protagonisti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591E90B-FD20-4FC7-99A2-780EC73B2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26" t="21896" r="23899" b="27584"/>
          <a:stretch/>
        </p:blipFill>
        <p:spPr>
          <a:xfrm>
            <a:off x="2990063" y="1786855"/>
            <a:ext cx="6512129" cy="489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2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E2459-E318-41EB-B7C0-CE1E3227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2" y="-10806"/>
            <a:ext cx="3220538" cy="2456442"/>
          </a:xfrm>
        </p:spPr>
        <p:txBody>
          <a:bodyPr rtlCol="0"/>
          <a:lstStyle/>
          <a:p>
            <a:pPr rtl="0"/>
            <a:r>
              <a:rPr lang="it-IT" dirty="0"/>
              <a:t>Procedura amministrativa</a:t>
            </a:r>
          </a:p>
        </p:txBody>
      </p:sp>
      <p:pic>
        <p:nvPicPr>
          <p:cNvPr id="13" name="Segnaposto immagine 12" descr="Stretta di mano">
            <a:extLst>
              <a:ext uri="{FF2B5EF4-FFF2-40B4-BE49-F238E27FC236}">
                <a16:creationId xmlns:a16="http://schemas.microsoft.com/office/drawing/2014/main" id="{9A426B7E-F3B1-4EE7-9903-D7F11DCE7E5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4" b="94"/>
          <a:stretch>
            <a:fillRect/>
          </a:stretch>
        </p:blipFill>
        <p:spPr>
          <a:xfrm>
            <a:off x="800894" y="2430543"/>
            <a:ext cx="844171" cy="844171"/>
          </a:xfr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3C67E1C-74FC-481B-A3E5-4D3FFB4B264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0894" y="3388089"/>
            <a:ext cx="3420000" cy="460945"/>
          </a:xfrm>
        </p:spPr>
        <p:txBody>
          <a:bodyPr rtlCol="0"/>
          <a:lstStyle/>
          <a:p>
            <a:pPr rtl="0"/>
            <a:r>
              <a:rPr lang="it-IT" dirty="0"/>
              <a:t>Apertura avviso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48B1D6-0CC5-4E5E-A8E1-A1D6F9B9D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3980560"/>
            <a:ext cx="3420000" cy="1052827"/>
          </a:xfrm>
        </p:spPr>
        <p:txBody>
          <a:bodyPr rtlCol="0"/>
          <a:lstStyle/>
          <a:p>
            <a:pPr rtl="0"/>
            <a:r>
              <a:rPr lang="it-IT" dirty="0"/>
              <a:t>DGR modalità e Criteri</a:t>
            </a:r>
          </a:p>
          <a:p>
            <a:pPr rtl="0"/>
            <a:r>
              <a:rPr lang="it-IT" dirty="0"/>
              <a:t>Decreto del Dirigente con un unico avviso SP e SSL</a:t>
            </a:r>
          </a:p>
          <a:p>
            <a:pPr rtl="0"/>
            <a:r>
              <a:rPr lang="it-IT" dirty="0"/>
              <a:t>Circa 90 giorni</a:t>
            </a:r>
          </a:p>
        </p:txBody>
      </p:sp>
      <p:pic>
        <p:nvPicPr>
          <p:cNvPr id="15" name="Segnaposto immagine 14" descr="Martelletto">
            <a:extLst>
              <a:ext uri="{FF2B5EF4-FFF2-40B4-BE49-F238E27FC236}">
                <a16:creationId xmlns:a16="http://schemas.microsoft.com/office/drawing/2014/main" id="{D0E7F117-696A-48C2-A2AB-F176E541F27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94" b="94"/>
          <a:stretch>
            <a:fillRect/>
          </a:stretch>
        </p:blipFill>
        <p:spPr>
          <a:xfrm>
            <a:off x="4445050" y="2430545"/>
            <a:ext cx="844171" cy="844171"/>
          </a:xfr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BAAB2448-9B92-43EA-98D2-900886CF9DA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87159" y="3399375"/>
            <a:ext cx="3420000" cy="460945"/>
          </a:xfrm>
        </p:spPr>
        <p:txBody>
          <a:bodyPr rtlCol="0"/>
          <a:lstStyle/>
          <a:p>
            <a:pPr rtl="0"/>
            <a:r>
              <a:rPr lang="it-IT" dirty="0"/>
              <a:t>Candidatura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621940-22B8-4129-8405-6BAFDE9093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6000" y="3939926"/>
            <a:ext cx="3420000" cy="1052827"/>
          </a:xfrm>
        </p:spPr>
        <p:txBody>
          <a:bodyPr rtlCol="0"/>
          <a:lstStyle/>
          <a:p>
            <a:pPr marL="342900" indent="-342900" rtl="0">
              <a:buFont typeface="+mj-lt"/>
              <a:buAutoNum type="arabicPeriod"/>
            </a:pPr>
            <a:r>
              <a:rPr lang="it-IT" dirty="0"/>
              <a:t>Eventuale Manifestazione d’interesse del Sostegno preparatorio (almeno 15 giorni prima della SSL)</a:t>
            </a:r>
          </a:p>
          <a:p>
            <a:pPr marL="342900" indent="-342900" rtl="0">
              <a:buFont typeface="+mj-lt"/>
              <a:buAutoNum type="arabicPeriod"/>
            </a:pPr>
            <a:r>
              <a:rPr lang="it-IT" dirty="0"/>
              <a:t>Domanda e SSL da </a:t>
            </a:r>
            <a:r>
              <a:rPr lang="it-IT" b="1" dirty="0"/>
              <a:t>raggruppamenti costituiti </a:t>
            </a:r>
            <a:r>
              <a:rPr lang="it-IT" dirty="0"/>
              <a:t>e richiesta del pagamento del SP</a:t>
            </a:r>
          </a:p>
        </p:txBody>
      </p:sp>
      <p:pic>
        <p:nvPicPr>
          <p:cNvPr id="17" name="Segnaposto immagine 16" descr="Bilancia della Giustizia">
            <a:extLst>
              <a:ext uri="{FF2B5EF4-FFF2-40B4-BE49-F238E27FC236}">
                <a16:creationId xmlns:a16="http://schemas.microsoft.com/office/drawing/2014/main" id="{D8EB252C-BDC8-40C9-9F53-93E7F11DEFB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71106" y="2304709"/>
            <a:ext cx="844171" cy="844171"/>
          </a:xfrm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C83ABBB-2ED2-4525-8DDE-F3EFDCD42195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971106" y="3198527"/>
            <a:ext cx="3420000" cy="460945"/>
          </a:xfrm>
        </p:spPr>
        <p:txBody>
          <a:bodyPr rtlCol="0"/>
          <a:lstStyle/>
          <a:p>
            <a:pPr rtl="0"/>
            <a:r>
              <a:rPr lang="it-IT" dirty="0"/>
              <a:t>Istruttoria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9E43943-F8CC-4765-8333-156F737127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1106" y="3564274"/>
            <a:ext cx="3420000" cy="1052827"/>
          </a:xfrm>
        </p:spPr>
        <p:txBody>
          <a:bodyPr rtlCol="0"/>
          <a:lstStyle/>
          <a:p>
            <a:pPr rtl="0"/>
            <a:r>
              <a:rPr lang="it-IT" dirty="0"/>
              <a:t>Istituzione di un Comitato di selezione con decreto del Dirigente</a:t>
            </a:r>
          </a:p>
          <a:p>
            <a:pPr rtl="0"/>
            <a:r>
              <a:rPr lang="it-IT" dirty="0"/>
              <a:t>Valutazioni ammissibilità e punteggi, Graduatoria</a:t>
            </a:r>
          </a:p>
          <a:p>
            <a:pPr rtl="0"/>
            <a:r>
              <a:rPr lang="it-IT" dirty="0"/>
              <a:t>Controlli e Pagamento del/dei SP</a:t>
            </a:r>
          </a:p>
          <a:p>
            <a:pPr rtl="0"/>
            <a:r>
              <a:rPr lang="it-IT" dirty="0"/>
              <a:t>Firma della Convenzione tra O.I. e GAL</a:t>
            </a:r>
          </a:p>
          <a:p>
            <a:pPr rtl="0"/>
            <a:endParaRPr lang="it-IT" dirty="0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A5148FA-BD74-456E-9E5C-95A868BE2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762457"/>
              </p:ext>
            </p:extLst>
          </p:nvPr>
        </p:nvGraphicFramePr>
        <p:xfrm>
          <a:off x="9086476" y="998791"/>
          <a:ext cx="1602297" cy="64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Acrobat Document" r:id="rId10" imgW="8019773" imgH="3238247" progId="Acrobat.Document.DC">
                  <p:embed/>
                </p:oleObj>
              </mc:Choice>
              <mc:Fallback>
                <p:oleObj name="Acrobat Document" r:id="rId10" imgW="8019773" imgH="3238247" progId="Acrobat.Document.DC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86BE119-D7E1-4672-BB58-7D34B6C8D1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86476" y="998791"/>
                        <a:ext cx="1602297" cy="647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ACD7C242-EC01-4324-826F-4687F7573DF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2891" t="25643" r="32568" b="62447"/>
          <a:stretch/>
        </p:blipFill>
        <p:spPr>
          <a:xfrm>
            <a:off x="7980727" y="0"/>
            <a:ext cx="4211273" cy="81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4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z="3400" dirty="0"/>
              <a:t>Contatti</a:t>
            </a:r>
          </a:p>
        </p:txBody>
      </p:sp>
      <p:sp>
        <p:nvSpPr>
          <p:cNvPr id="8" name="Casella di testo 7">
            <a:hlinkClick r:id="rId4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endParaRPr lang="it-IT" sz="6000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50F0A7D9-6AEE-458D-96F1-01AE1695A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004381"/>
              </p:ext>
            </p:extLst>
          </p:nvPr>
        </p:nvGraphicFramePr>
        <p:xfrm>
          <a:off x="9086476" y="998791"/>
          <a:ext cx="1602297" cy="64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Acrobat Document" r:id="rId5" imgW="8019773" imgH="3238247" progId="Acrobat.Document.DC">
                  <p:embed/>
                </p:oleObj>
              </mc:Choice>
              <mc:Fallback>
                <p:oleObj name="Acrobat Document" r:id="rId5" imgW="8019773" imgH="3238247" progId="Acrobat.Document.DC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86BE119-D7E1-4672-BB58-7D34B6C8D1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86476" y="998791"/>
                        <a:ext cx="1602297" cy="647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481DB969-C941-486D-BDF6-F0F7F31837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891" t="25643" r="32568" b="62447"/>
          <a:stretch/>
        </p:blipFill>
        <p:spPr>
          <a:xfrm>
            <a:off x="7980727" y="0"/>
            <a:ext cx="4211273" cy="81681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D1A484-0B73-4EAB-BA2E-67ABDAD64045}"/>
              </a:ext>
            </a:extLst>
          </p:cNvPr>
          <p:cNvSpPr txBox="1"/>
          <p:nvPr/>
        </p:nvSpPr>
        <p:spPr>
          <a:xfrm>
            <a:off x="3608122" y="1227761"/>
            <a:ext cx="6279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Assessorato alla pesca  </a:t>
            </a:r>
          </a:p>
          <a:p>
            <a:r>
              <a:rPr lang="it-IT" i="1" dirty="0"/>
              <a:t>Assessore Andrea Maria Antonini</a:t>
            </a:r>
          </a:p>
          <a:p>
            <a:r>
              <a:rPr lang="it-IT" dirty="0"/>
              <a:t>Segreteria: 071 806 2167</a:t>
            </a:r>
          </a:p>
          <a:p>
            <a:endParaRPr lang="it-IT" dirty="0"/>
          </a:p>
          <a:p>
            <a:r>
              <a:rPr lang="it-IT" i="1" dirty="0"/>
              <a:t>Direzione attività produttive e imprese</a:t>
            </a:r>
          </a:p>
          <a:p>
            <a:r>
              <a:rPr lang="it-IT" dirty="0"/>
              <a:t>Dirigente Daniela Tisi</a:t>
            </a:r>
          </a:p>
          <a:p>
            <a:r>
              <a:rPr lang="it-IT" dirty="0"/>
              <a:t>Segreteria: 071  806 3738</a:t>
            </a:r>
          </a:p>
          <a:p>
            <a:r>
              <a:rPr lang="it-IT" dirty="0">
                <a:hlinkClick r:id="rId8"/>
              </a:rPr>
              <a:t>direzione.attivitaproduttive@regione.marche.it</a:t>
            </a:r>
            <a:endParaRPr lang="it-IT" dirty="0"/>
          </a:p>
          <a:p>
            <a:endParaRPr lang="it-IT" dirty="0"/>
          </a:p>
          <a:p>
            <a:r>
              <a:rPr lang="it-IT" dirty="0"/>
              <a:t>P.O. FEAMPA Giacomo Candi</a:t>
            </a:r>
          </a:p>
          <a:p>
            <a:r>
              <a:rPr lang="it-IT" dirty="0">
                <a:hlinkClick r:id="rId9"/>
              </a:rPr>
              <a:t>Giacomo.candi@regione.marche.it</a:t>
            </a:r>
            <a:endParaRPr lang="it-IT" dirty="0"/>
          </a:p>
          <a:p>
            <a:endParaRPr lang="it-IT" dirty="0"/>
          </a:p>
          <a:p>
            <a:r>
              <a:rPr lang="it-IT" dirty="0"/>
              <a:t>Responsabile di Misura Laura Gagliardini A.</a:t>
            </a:r>
          </a:p>
          <a:p>
            <a:r>
              <a:rPr lang="it-IT" dirty="0"/>
              <a:t>071 806 3688</a:t>
            </a:r>
          </a:p>
          <a:p>
            <a:r>
              <a:rPr lang="it-IT" dirty="0">
                <a:hlinkClick r:id="rId10"/>
              </a:rPr>
              <a:t>Laura.gagliardini@regione.marche.it</a:t>
            </a:r>
            <a:endParaRPr lang="it-IT" dirty="0"/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4AC6BE-6786-4642-83DA-09B09FC8966D}"/>
              </a:ext>
            </a:extLst>
          </p:cNvPr>
          <p:cNvSpPr txBox="1"/>
          <p:nvPr/>
        </p:nvSpPr>
        <p:spPr>
          <a:xfrm>
            <a:off x="1670179" y="5934879"/>
            <a:ext cx="931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00B0F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https://www.regione.marche.it/Entra-in-Regione/Attivita-Ittiche/FEAMPA-2021-2027-Fondo-Europeo-per-gli-Affari-Marittimi-la-Pesca-e-lAcquacoltura/CLLD-GAL-Pesca</a:t>
            </a:r>
            <a:endParaRPr lang="it-IT" dirty="0">
              <a:solidFill>
                <a:srgbClr val="00B0F0"/>
              </a:solidFill>
            </a:endParaRPr>
          </a:p>
        </p:txBody>
      </p:sp>
      <p:pic>
        <p:nvPicPr>
          <p:cNvPr id="9" name="Elemento grafico 8" descr="Internet">
            <a:extLst>
              <a:ext uri="{FF2B5EF4-FFF2-40B4-BE49-F238E27FC236}">
                <a16:creationId xmlns:a16="http://schemas.microsoft.com/office/drawing/2014/main" id="{A2435860-77E0-4B8A-BEFB-186F958E55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3413" y="58008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 descr="elemento decorativo&#10;">
            <a:extLst>
              <a:ext uri="{FF2B5EF4-FFF2-40B4-BE49-F238E27FC236}">
                <a16:creationId xmlns:a16="http://schemas.microsoft.com/office/drawing/2014/main" id="{913C465E-99C1-43E9-8FAC-86113F58E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3663950"/>
            <a:ext cx="4537613" cy="3194050"/>
            <a:chOff x="1" y="3649663"/>
            <a:chExt cx="4537613" cy="3194050"/>
          </a:xfrm>
        </p:grpSpPr>
        <p:sp>
          <p:nvSpPr>
            <p:cNvPr id="6" name="Triangolo isoscele 5">
              <a:extLst>
                <a:ext uri="{FF2B5EF4-FFF2-40B4-BE49-F238E27FC236}">
                  <a16:creationId xmlns:a16="http://schemas.microsoft.com/office/drawing/2014/main" id="{B7099EE8-B27A-4298-A114-D9FE2F94F437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9" cy="92602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F8E6868B-6755-488B-BEA3-7DFC4EFAA6F5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FB20523-8EC7-4848-89B7-052D5B00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59" y="3921131"/>
            <a:ext cx="3112552" cy="2456442"/>
          </a:xfrm>
        </p:spPr>
        <p:txBody>
          <a:bodyPr rtlCol="0"/>
          <a:lstStyle/>
          <a:p>
            <a:pPr rtl="0"/>
            <a:r>
              <a:rPr lang="it-IT" dirty="0"/>
              <a:t>Priorità 3</a:t>
            </a:r>
            <a:br>
              <a:rPr lang="it-IT" dirty="0"/>
            </a:br>
            <a:r>
              <a:rPr lang="it-IT" dirty="0"/>
              <a:t>Obiettivo 3.1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8E6303FD-C354-4833-9FEC-A177956EC4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702745"/>
              </p:ext>
            </p:extLst>
          </p:nvPr>
        </p:nvGraphicFramePr>
        <p:xfrm>
          <a:off x="1105749" y="994684"/>
          <a:ext cx="1602297" cy="64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Acrobat Document" r:id="rId4" imgW="8019773" imgH="3238247" progId="Acrobat.Document.DC">
                  <p:embed/>
                </p:oleObj>
              </mc:Choice>
              <mc:Fallback>
                <p:oleObj name="Acrobat Document" r:id="rId4" imgW="8019773" imgH="3238247" progId="Acrobat.Document.DC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24CD349C-37DB-49A7-A3C9-947FD7875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5749" y="994684"/>
                        <a:ext cx="1602297" cy="647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06DEDCAB-027A-45C8-819E-3BC353E09A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91" t="25643" r="32568" b="62447"/>
          <a:stretch/>
        </p:blipFill>
        <p:spPr>
          <a:xfrm>
            <a:off x="117446" y="109080"/>
            <a:ext cx="4211273" cy="81681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4C601E7-5C00-4FAD-932E-2F140AB690AB}"/>
              </a:ext>
            </a:extLst>
          </p:cNvPr>
          <p:cNvSpPr/>
          <p:nvPr/>
        </p:nvSpPr>
        <p:spPr>
          <a:xfrm>
            <a:off x="4935522" y="1997642"/>
            <a:ext cx="6096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Contribuire a consentire un’economia blu sostenibile nelle aree costiere, insulari e interne e a promuovere lo sviluppo sostenibile delle comunità di pesca e acquacoltura</a:t>
            </a:r>
            <a:endParaRPr lang="it-IT" sz="24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5F97FA2-A8B2-4D21-BAD6-AFCF93C3F91B}"/>
              </a:ext>
            </a:extLst>
          </p:cNvPr>
          <p:cNvSpPr/>
          <p:nvPr/>
        </p:nvSpPr>
        <p:spPr>
          <a:xfrm>
            <a:off x="5309114" y="640067"/>
            <a:ext cx="5471536" cy="7092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Artt. 31-34 del Reg. (UE) n. 2021/1060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Artt. 29-30 del Reg. (UE) n.1139/2021</a:t>
            </a:r>
            <a:endParaRPr lang="it-IT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05" name="Picture 57" descr="FAMENET 🇪🇺 on X: &quot;&quot;Results-oriented CLLD in fisheries areas&quot;: Helsinki  24-26 May. One week to go #CLLDresults! https://t.co/jjKHS8jexl  https://t.co/0B66xCNDie&quot; / X">
            <a:extLst>
              <a:ext uri="{FF2B5EF4-FFF2-40B4-BE49-F238E27FC236}">
                <a16:creationId xmlns:a16="http://schemas.microsoft.com/office/drawing/2014/main" id="{147A05CE-9EDA-4A69-9020-08C61D137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21131"/>
            <a:ext cx="3720278" cy="24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DB6BB3-5550-4815-BD28-CE071504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61" y="2200757"/>
            <a:ext cx="3498667" cy="2456485"/>
          </a:xfrm>
        </p:spPr>
        <p:txBody>
          <a:bodyPr rtlCol="0"/>
          <a:lstStyle/>
          <a:p>
            <a:pPr rtl="0"/>
            <a:r>
              <a:rPr lang="it-IT" dirty="0"/>
              <a:t>Interventi e Risorse finanziarie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E19ABC4E-4FDA-4B08-A591-CED0BCEAC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663527"/>
              </p:ext>
            </p:extLst>
          </p:nvPr>
        </p:nvGraphicFramePr>
        <p:xfrm>
          <a:off x="1105749" y="994684"/>
          <a:ext cx="1602297" cy="64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Acrobat Document" r:id="rId4" imgW="8019773" imgH="3238247" progId="Acrobat.Document.DC">
                  <p:embed/>
                </p:oleObj>
              </mc:Choice>
              <mc:Fallback>
                <p:oleObj name="Acrobat Document" r:id="rId4" imgW="8019773" imgH="3238247" progId="Acrobat.Document.DC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8E6303FD-C354-4833-9FEC-A177956EC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5749" y="994684"/>
                        <a:ext cx="1602297" cy="647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0ED76AAE-EB7C-4966-8489-13F98FDE61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91" t="25643" r="32568" b="62447"/>
          <a:stretch/>
        </p:blipFill>
        <p:spPr>
          <a:xfrm>
            <a:off x="117446" y="109080"/>
            <a:ext cx="4211273" cy="816810"/>
          </a:xfrm>
          <a:prstGeom prst="rect">
            <a:avLst/>
          </a:prstGeom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6C7B04BE-2CA3-4F71-B651-2BFE77F8C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82627"/>
              </p:ext>
            </p:extLst>
          </p:nvPr>
        </p:nvGraphicFramePr>
        <p:xfrm>
          <a:off x="4443344" y="1783957"/>
          <a:ext cx="7539136" cy="293450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45721">
                  <a:extLst>
                    <a:ext uri="{9D8B030D-6E8A-4147-A177-3AD203B41FA5}">
                      <a16:colId xmlns:a16="http://schemas.microsoft.com/office/drawing/2014/main" val="3129377505"/>
                    </a:ext>
                  </a:extLst>
                </a:gridCol>
                <a:gridCol w="1510795">
                  <a:extLst>
                    <a:ext uri="{9D8B030D-6E8A-4147-A177-3AD203B41FA5}">
                      <a16:colId xmlns:a16="http://schemas.microsoft.com/office/drawing/2014/main" val="694741554"/>
                    </a:ext>
                  </a:extLst>
                </a:gridCol>
                <a:gridCol w="1289087">
                  <a:extLst>
                    <a:ext uri="{9D8B030D-6E8A-4147-A177-3AD203B41FA5}">
                      <a16:colId xmlns:a16="http://schemas.microsoft.com/office/drawing/2014/main" val="2910851654"/>
                    </a:ext>
                  </a:extLst>
                </a:gridCol>
                <a:gridCol w="1401542">
                  <a:extLst>
                    <a:ext uri="{9D8B030D-6E8A-4147-A177-3AD203B41FA5}">
                      <a16:colId xmlns:a16="http://schemas.microsoft.com/office/drawing/2014/main" val="1638653091"/>
                    </a:ext>
                  </a:extLst>
                </a:gridCol>
                <a:gridCol w="1491991">
                  <a:extLst>
                    <a:ext uri="{9D8B030D-6E8A-4147-A177-3AD203B41FA5}">
                      <a16:colId xmlns:a16="http://schemas.microsoft.com/office/drawing/2014/main" val="755895656"/>
                    </a:ext>
                  </a:extLst>
                </a:gridCol>
              </a:tblGrid>
              <a:tr h="378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Tipologia di intervento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Quota UE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Quota Stato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Quota Regione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Totale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extLst>
                  <a:ext uri="{0D108BD9-81ED-4DB2-BD59-A6C34878D82A}">
                    <a16:rowId xmlns:a16="http://schemas.microsoft.com/office/drawing/2014/main" val="3466783166"/>
                  </a:ext>
                </a:extLst>
              </a:tr>
              <a:tr h="79749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Azioni di preparazione CLLD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€ 70.000,00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€ 49.000,00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  <a:effectLst/>
                        </a:rPr>
                        <a:t>€ 21.000,00</a:t>
                      </a:r>
                      <a:endParaRPr lang="it-IT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B050"/>
                          </a:solidFill>
                          <a:effectLst/>
                        </a:rPr>
                        <a:t>€ 140.000,00</a:t>
                      </a:r>
                      <a:endParaRPr lang="it-IT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extLst>
                  <a:ext uri="{0D108BD9-81ED-4DB2-BD59-A6C34878D82A}">
                    <a16:rowId xmlns:a16="http://schemas.microsoft.com/office/drawing/2014/main" val="204493660"/>
                  </a:ext>
                </a:extLst>
              </a:tr>
              <a:tr h="647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Attuazione della strategia CLLD 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€ 2.400.000,00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€  1.680.000,00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€  720.000,00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B050"/>
                          </a:solidFill>
                          <a:effectLst/>
                        </a:rPr>
                        <a:t>€ 4.800.000,00</a:t>
                      </a:r>
                      <a:endParaRPr lang="it-IT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extLst>
                  <a:ext uri="{0D108BD9-81ED-4DB2-BD59-A6C34878D82A}">
                    <a16:rowId xmlns:a16="http://schemas.microsoft.com/office/drawing/2014/main" val="2508739488"/>
                  </a:ext>
                </a:extLst>
              </a:tr>
              <a:tr h="748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Spese di gestione e animazione CLLD 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€ 600.000,00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€ 420.000,00 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€  180.000,00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B050"/>
                          </a:solidFill>
                          <a:effectLst/>
                        </a:rPr>
                        <a:t>€ 1.200.000,00</a:t>
                      </a:r>
                      <a:endParaRPr lang="it-IT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extLst>
                  <a:ext uri="{0D108BD9-81ED-4DB2-BD59-A6C34878D82A}">
                    <a16:rowId xmlns:a16="http://schemas.microsoft.com/office/drawing/2014/main" val="3331611272"/>
                  </a:ext>
                </a:extLst>
              </a:tr>
              <a:tr h="362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bg1"/>
                          </a:solidFill>
                          <a:effectLst/>
                        </a:rPr>
                        <a:t>TOTALE</a:t>
                      </a:r>
                      <a:endParaRPr lang="it-IT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  <a:effectLst/>
                        </a:rPr>
                        <a:t>€ 3.070.000,00</a:t>
                      </a:r>
                      <a:endParaRPr lang="it-IT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  <a:effectLst/>
                        </a:rPr>
                        <a:t>€ 2.149.000,00</a:t>
                      </a:r>
                      <a:endParaRPr lang="it-IT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solidFill>
                            <a:schemeClr val="bg1"/>
                          </a:solidFill>
                          <a:effectLst/>
                        </a:rPr>
                        <a:t>€ 921.000,00</a:t>
                      </a:r>
                      <a:endParaRPr lang="it-IT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€ 6.140.000,00</a:t>
                      </a:r>
                      <a:endParaRPr lang="it-IT" sz="14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10" marR="64810" marT="0" marB="0" anchor="ctr"/>
                </a:tc>
                <a:extLst>
                  <a:ext uri="{0D108BD9-81ED-4DB2-BD59-A6C34878D82A}">
                    <a16:rowId xmlns:a16="http://schemas.microsoft.com/office/drawing/2014/main" val="2399170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5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0D8B4D-5BAE-40BA-A19C-B0A77C9A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Azioni di preparazione del CLLD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93BFB9-C6C3-418B-A237-8BE9AD8A694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96380" y="812703"/>
            <a:ext cx="7621707" cy="460945"/>
          </a:xfrm>
        </p:spPr>
        <p:txBody>
          <a:bodyPr rtlCol="0"/>
          <a:lstStyle/>
          <a:p>
            <a:r>
              <a:rPr lang="it-IT" dirty="0"/>
              <a:t>SOSTEGNO PREPARATORIO (art. 34 del Reg. (UE) n. 2021/1060)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6A8D9F-393F-4CE7-A2A3-7AEFB838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371" y="4233893"/>
            <a:ext cx="7578350" cy="2456442"/>
          </a:xfrm>
        </p:spPr>
        <p:txBody>
          <a:bodyPr rtlCol="0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Ammissibilità</a:t>
            </a:r>
            <a:r>
              <a:rPr lang="it-IT" dirty="0"/>
              <a:t>: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it-IT" b="1" u="sng" dirty="0"/>
              <a:t>Inviare</a:t>
            </a:r>
            <a:r>
              <a:rPr lang="it-IT" dirty="0"/>
              <a:t> manifestazione d’interesse </a:t>
            </a:r>
            <a:r>
              <a:rPr lang="it-IT" b="1" u="sng" dirty="0"/>
              <a:t>almeno 15 giorni </a:t>
            </a:r>
            <a:r>
              <a:rPr lang="it-IT" dirty="0"/>
              <a:t>prima della presentazione della Strategia (Apposito allegato del bando)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b="1" u="sng" dirty="0"/>
              <a:t>Massimo il 2,3 % </a:t>
            </a:r>
            <a:r>
              <a:rPr lang="it-IT" dirty="0"/>
              <a:t>dell’intera strategia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b="1" u="sng" dirty="0"/>
              <a:t>Spese retroattive </a:t>
            </a:r>
            <a:r>
              <a:rPr lang="it-IT" dirty="0" err="1"/>
              <a:t>max</a:t>
            </a:r>
            <a:r>
              <a:rPr lang="it-IT" dirty="0"/>
              <a:t> al 03/11/2022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b="1" u="sng" dirty="0"/>
              <a:t>Aver individuato</a:t>
            </a:r>
            <a:r>
              <a:rPr lang="it-IT" dirty="0"/>
              <a:t> beni o servizi in base alla disciplina dei contratti pubblici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it-IT" dirty="0"/>
          </a:p>
          <a:p>
            <a:pPr marL="0" indent="0" rtl="0">
              <a:buNone/>
            </a:pPr>
            <a:endParaRPr lang="it-IT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86BE119-D7E1-4672-BB58-7D34B6C8D1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224417"/>
              </p:ext>
            </p:extLst>
          </p:nvPr>
        </p:nvGraphicFramePr>
        <p:xfrm>
          <a:off x="1105749" y="994684"/>
          <a:ext cx="1602297" cy="64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Acrobat Document" r:id="rId4" imgW="8019773" imgH="3238247" progId="Acrobat.Document.DC">
                  <p:embed/>
                </p:oleObj>
              </mc:Choice>
              <mc:Fallback>
                <p:oleObj name="Acrobat Document" r:id="rId4" imgW="8019773" imgH="3238247" progId="Acrobat.Document.DC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8E6303FD-C354-4833-9FEC-A177956EC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5749" y="994684"/>
                        <a:ext cx="1602297" cy="647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56A995E2-9DF7-4DF3-B61D-F8663E48DE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91" t="25643" r="32568" b="62447"/>
          <a:stretch/>
        </p:blipFill>
        <p:spPr>
          <a:xfrm>
            <a:off x="0" y="-4107"/>
            <a:ext cx="4211273" cy="816810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82F49407-7D98-4733-8BB5-A618E419B28B}"/>
              </a:ext>
            </a:extLst>
          </p:cNvPr>
          <p:cNvSpPr txBox="1">
            <a:spLocks/>
          </p:cNvSpPr>
          <p:nvPr/>
        </p:nvSpPr>
        <p:spPr>
          <a:xfrm>
            <a:off x="3974371" y="1273648"/>
            <a:ext cx="7578350" cy="20853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Finalità</a:t>
            </a:r>
            <a:r>
              <a:rPr lang="it-IT" dirty="0"/>
              <a:t>: garantire il rimborso delle spese sostenute dai raggruppamenti per la preparazione ed elaborazione della strategia a tutte le istanze dichiarate ammissibili e con un punteggio minimo di 40 punti al livello dei criteri di selezione. Azioni finanziabili: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200" dirty="0"/>
              <a:t>iniziative di formazione rivolte alle parti interessate locali;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200" dirty="0"/>
              <a:t>studi dell'area interessata;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200" dirty="0"/>
              <a:t>spese relative alla progettazione della strategia di sviluppo locale e consulenza;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200" dirty="0"/>
              <a:t>azioni legate alla consultazione dei soggetti interessati;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200" dirty="0"/>
              <a:t>costi operativi e amministrativi.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dirty="0"/>
              <a:t> 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6172FBB-A9E4-4AF9-87E0-B4DD5627895A}"/>
              </a:ext>
            </a:extLst>
          </p:cNvPr>
          <p:cNvSpPr txBox="1">
            <a:spLocks/>
          </p:cNvSpPr>
          <p:nvPr/>
        </p:nvSpPr>
        <p:spPr>
          <a:xfrm>
            <a:off x="3974371" y="3498981"/>
            <a:ext cx="7578350" cy="46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Soggetti richiedenti</a:t>
            </a:r>
            <a:r>
              <a:rPr lang="it-IT" dirty="0"/>
              <a:t>: GAL costituito o un Organismo di diritto pubblico del raggruppamento che si sta formando; </a:t>
            </a:r>
          </a:p>
        </p:txBody>
      </p:sp>
    </p:spTree>
    <p:extLst>
      <p:ext uri="{BB962C8B-B14F-4D97-AF65-F5344CB8AC3E}">
        <p14:creationId xmlns:p14="http://schemas.microsoft.com/office/powerpoint/2010/main" val="15434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A6D7BD-5C62-4764-9E1D-D185EBAA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2" y="-10806"/>
            <a:ext cx="3039709" cy="2250667"/>
          </a:xfrm>
        </p:spPr>
        <p:txBody>
          <a:bodyPr rtlCol="0"/>
          <a:lstStyle/>
          <a:p>
            <a:pPr rtl="0"/>
            <a:r>
              <a:rPr lang="it-IT" dirty="0"/>
              <a:t>Condizioni di ammissibilità…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9C480C-C4D4-46AD-BCE6-04E0141475B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84027" y="2427757"/>
            <a:ext cx="3420000" cy="999650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it-IT" sz="1800" dirty="0"/>
              <a:t>….dei GAL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724E52-08A2-4D30-AA1E-AC7615D22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240" y="2810312"/>
            <a:ext cx="3561856" cy="382538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it-IT" dirty="0"/>
              <a:t>Partenariato che includa il settore privato, il settore pubblico e la società civile, garantendo una rappresentazione significativa dei settori della pesca e dell’acquacoltura</a:t>
            </a:r>
          </a:p>
          <a:p>
            <a:pPr>
              <a:lnSpc>
                <a:spcPct val="100000"/>
              </a:lnSpc>
            </a:pPr>
            <a:r>
              <a:rPr lang="it-IT" dirty="0"/>
              <a:t>nessun gruppo di interesse può rappresentare più del 49% degli aventi diritto al voto nell’ambito degli organi decisionali.</a:t>
            </a:r>
          </a:p>
          <a:p>
            <a:pPr>
              <a:lnSpc>
                <a:spcPct val="100000"/>
              </a:lnSpc>
            </a:pPr>
            <a:r>
              <a:rPr lang="it-IT" dirty="0"/>
              <a:t>Struttura gestionale forte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AC642DB-12B2-406A-9349-B6C98765561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87160" y="235797"/>
            <a:ext cx="3420000" cy="999650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it-IT" sz="1800" dirty="0"/>
              <a:t>….dei territori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E9033E-9FBE-4024-9E69-97553421B80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6000" y="714705"/>
            <a:ext cx="3420000" cy="382538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it-IT" sz="1400" dirty="0"/>
              <a:t>aree costiere, insulari ed interne dipendenti da attività di pesca e acquacoltura, con una popolazione minima di 50.000 abitanti</a:t>
            </a:r>
          </a:p>
          <a:p>
            <a:pPr>
              <a:lnSpc>
                <a:spcPct val="100000"/>
              </a:lnSpc>
            </a:pPr>
            <a:r>
              <a:rPr lang="it-IT" sz="1400" dirty="0"/>
              <a:t>ciascun territorio a livello comunale o sub comunale può ricadere nell’area di riferimento di una sola strategia di sviluppo locale</a:t>
            </a:r>
          </a:p>
          <a:p>
            <a:pPr>
              <a:lnSpc>
                <a:spcPct val="100000"/>
              </a:lnSpc>
            </a:pPr>
            <a:r>
              <a:rPr lang="it-IT" sz="1400" dirty="0"/>
              <a:t>rispettare almeno 1 parametro: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b="1" dirty="0"/>
              <a:t>Aspetti legati all’importanza delle attività di pesca e acquacoltura: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dirty="0"/>
              <a:t>I. il rapporto tra occupati nella pesca e acquacoltura e nelle attività connesse rispetto agli occupati totali deve essere in generale pari ad almeno il 2%;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dirty="0"/>
              <a:t>II. presenza di almeno un approdo per la pesca e/o un luogo di sbarco per la pesca e/o un sito portuale peschereccio attivo e/o un valore della produzione ittica rilevante.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b="1" dirty="0"/>
              <a:t>Aspetti legati al declino economico e sociale dell’area</a:t>
            </a:r>
            <a:r>
              <a:rPr lang="it-IT" sz="1200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dirty="0"/>
              <a:t>III. una riduzione della flotta di pesca superiore al 10% rispetto al valore del 2014, in termini di GT oppure di potenza motore (kW) e/o riduzione del valore della produzione superiore al 10% rispetto al valore del 2014;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dirty="0"/>
              <a:t>IV. densità di popolazione pari o inferiore alla media regionale;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dirty="0"/>
              <a:t>V. tasso di disoccupazione pari o superiore alla media regionale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4FDBFEE-D460-4EEA-8480-B58B8C15609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267039" y="1627745"/>
            <a:ext cx="3420000" cy="999650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it-IT" dirty="0"/>
              <a:t>….delle strategie</a:t>
            </a:r>
            <a:endParaRPr lang="it-IT" sz="1800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EDDEC1B-157C-4700-9E00-04350D28967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29516" y="2340351"/>
            <a:ext cx="3420000" cy="3605706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it-IT" dirty="0"/>
              <a:t>Soglia finanziaria minima di € 3.000.000 (escluso il </a:t>
            </a:r>
            <a:r>
              <a:rPr lang="it-IT" dirty="0" err="1"/>
              <a:t>Sost</a:t>
            </a:r>
            <a:r>
              <a:rPr lang="it-IT" dirty="0"/>
              <a:t>. </a:t>
            </a:r>
            <a:r>
              <a:rPr lang="it-IT" dirty="0" err="1"/>
              <a:t>Prep</a:t>
            </a:r>
            <a:r>
              <a:rPr lang="it-IT" dirty="0"/>
              <a:t>. e massimo il </a:t>
            </a:r>
            <a:r>
              <a:rPr lang="it-IT" b="1" dirty="0"/>
              <a:t>25% Spese gestione</a:t>
            </a:r>
            <a:r>
              <a:rPr lang="it-IT" dirty="0"/>
              <a:t>)</a:t>
            </a:r>
          </a:p>
          <a:p>
            <a:pPr>
              <a:lnSpc>
                <a:spcPct val="100000"/>
              </a:lnSpc>
            </a:pPr>
            <a:r>
              <a:rPr lang="it-IT" dirty="0"/>
              <a:t>Piano di azione di </a:t>
            </a:r>
            <a:r>
              <a:rPr lang="it-IT" dirty="0" err="1"/>
              <a:t>capacity</a:t>
            </a:r>
            <a:r>
              <a:rPr lang="it-IT" dirty="0"/>
              <a:t> building</a:t>
            </a:r>
            <a:r>
              <a:rPr lang="it-IT" b="1" dirty="0"/>
              <a:t> </a:t>
            </a:r>
            <a:r>
              <a:rPr lang="it-IT" dirty="0"/>
              <a:t>per il partenariato e la descrizione delle azioni di comunicazione ed informazione a favore delle comunità locali.</a:t>
            </a:r>
          </a:p>
          <a:p>
            <a:r>
              <a:rPr lang="it-IT" dirty="0"/>
              <a:t>rispetto dei principi orizzontali di parità, non discriminazione e sviluppo sostenibile.</a:t>
            </a:r>
          </a:p>
          <a:p>
            <a:r>
              <a:rPr lang="it-IT" dirty="0"/>
              <a:t>………</a:t>
            </a:r>
          </a:p>
          <a:p>
            <a:pPr>
              <a:lnSpc>
                <a:spcPct val="100000"/>
              </a:lnSpc>
            </a:pPr>
            <a:endParaRPr lang="it-IT" dirty="0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402242F-816C-4E58-AAD6-56A4563913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022178"/>
              </p:ext>
            </p:extLst>
          </p:nvPr>
        </p:nvGraphicFramePr>
        <p:xfrm>
          <a:off x="8938368" y="911943"/>
          <a:ext cx="1602297" cy="64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Acrobat Document" r:id="rId4" imgW="8019773" imgH="3238247" progId="Acrobat.Document.DC">
                  <p:embed/>
                </p:oleObj>
              </mc:Choice>
              <mc:Fallback>
                <p:oleObj name="Acrobat Document" r:id="rId4" imgW="8019773" imgH="3238247" progId="Acrobat.Document.DC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8E6303FD-C354-4833-9FEC-A177956EC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38368" y="911943"/>
                        <a:ext cx="1602297" cy="647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4183D5F2-8E1B-425F-AF52-1A720AC1E8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91" t="25643" r="32568" b="62447"/>
          <a:stretch/>
        </p:blipFill>
        <p:spPr>
          <a:xfrm>
            <a:off x="7950065" y="26339"/>
            <a:ext cx="4211273" cy="81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6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73E1A7-382A-49F0-ADB4-BF190BB8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/>
              <a:t>7 Ambiti tematici di intervento della strategia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9E9B34AE-511E-4AFC-87B5-E52A25A4727C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70768" y="469900"/>
            <a:ext cx="691971" cy="691971"/>
          </a:xfrm>
        </p:spPr>
        <p:txBody>
          <a:bodyPr rtlCol="0"/>
          <a:lstStyle/>
          <a:p>
            <a:pPr rtl="0"/>
            <a:r>
              <a:rPr lang="it-IT" sz="2400"/>
              <a:t>1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5AE7952-3B10-47E2-8E7C-F1652C0E0D9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700758" y="585412"/>
            <a:ext cx="2091066" cy="460945"/>
          </a:xfrm>
        </p:spPr>
        <p:txBody>
          <a:bodyPr rtlCol="0"/>
          <a:lstStyle/>
          <a:p>
            <a:pPr rtl="0"/>
            <a:r>
              <a:rPr lang="it-IT" dirty="0"/>
              <a:t>Ambiente</a:t>
            </a:r>
          </a:p>
          <a:p>
            <a:pPr rtl="0"/>
            <a:r>
              <a:rPr lang="it-IT" dirty="0"/>
              <a:t>	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0D0E55E6-7F4E-4D34-A101-AED886857C79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870767" y="1601116"/>
            <a:ext cx="691971" cy="691971"/>
          </a:xfrm>
          <a:solidFill>
            <a:schemeClr val="tx1">
              <a:lumMod val="85000"/>
              <a:lumOff val="15000"/>
            </a:schemeClr>
          </a:solidFill>
        </p:spPr>
        <p:txBody>
          <a:bodyPr rtlCol="0"/>
          <a:lstStyle/>
          <a:p>
            <a:pPr rtl="0"/>
            <a:r>
              <a:rPr lang="it-IT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61C1FD6-AE9B-4DC9-8418-8E649F1468C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700758" y="1750479"/>
            <a:ext cx="2393070" cy="460945"/>
          </a:xfrm>
        </p:spPr>
        <p:txBody>
          <a:bodyPr rtlCol="0"/>
          <a:lstStyle/>
          <a:p>
            <a:pPr rtl="0"/>
            <a:r>
              <a:rPr lang="it-IT" dirty="0"/>
              <a:t>Turismo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0255BBC3-2645-4B68-A025-3CCB03ACA930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70766" y="2724330"/>
            <a:ext cx="691971" cy="691971"/>
          </a:xfrm>
          <a:solidFill>
            <a:schemeClr val="accent5">
              <a:lumMod val="75000"/>
            </a:schemeClr>
          </a:solidFill>
        </p:spPr>
        <p:txBody>
          <a:bodyPr rtlCol="0"/>
          <a:lstStyle/>
          <a:p>
            <a:pPr rtl="0"/>
            <a:r>
              <a:rPr lang="it-IT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4CF3F135-97CF-4F51-9AA5-BFE76E2D0B9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682027" y="2873139"/>
            <a:ext cx="1942017" cy="460945"/>
          </a:xfrm>
        </p:spPr>
        <p:txBody>
          <a:bodyPr rtlCol="0"/>
          <a:lstStyle/>
          <a:p>
            <a:pPr rtl="0"/>
            <a:r>
              <a:rPr lang="it-IT" dirty="0" err="1"/>
              <a:t>Governance</a:t>
            </a:r>
            <a:endParaRPr lang="it-IT" dirty="0"/>
          </a:p>
        </p:txBody>
      </p:sp>
      <p:sp>
        <p:nvSpPr>
          <p:cNvPr id="16" name="Segnaposto testo 9">
            <a:extLst>
              <a:ext uri="{FF2B5EF4-FFF2-40B4-BE49-F238E27FC236}">
                <a16:creationId xmlns:a16="http://schemas.microsoft.com/office/drawing/2014/main" id="{1C0A153C-DAE9-4119-B6CB-F753E40958C5}"/>
              </a:ext>
            </a:extLst>
          </p:cNvPr>
          <p:cNvSpPr txBox="1">
            <a:spLocks noChangeAspect="1"/>
          </p:cNvSpPr>
          <p:nvPr/>
        </p:nvSpPr>
        <p:spPr>
          <a:xfrm>
            <a:off x="4523875" y="469900"/>
            <a:ext cx="691971" cy="69197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3200" b="1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2400"/>
              <a:t>4</a:t>
            </a:r>
          </a:p>
        </p:txBody>
      </p:sp>
      <p:sp>
        <p:nvSpPr>
          <p:cNvPr id="14" name="Segnaposto contenuto 6">
            <a:extLst>
              <a:ext uri="{FF2B5EF4-FFF2-40B4-BE49-F238E27FC236}">
                <a16:creationId xmlns:a16="http://schemas.microsoft.com/office/drawing/2014/main" id="{A22C6227-33AC-4B8E-9805-E4A5B3398ECE}"/>
              </a:ext>
            </a:extLst>
          </p:cNvPr>
          <p:cNvSpPr txBox="1">
            <a:spLocks/>
          </p:cNvSpPr>
          <p:nvPr/>
        </p:nvSpPr>
        <p:spPr>
          <a:xfrm>
            <a:off x="5344964" y="585412"/>
            <a:ext cx="3420000" cy="460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dirty="0"/>
              <a:t>Settore produttivo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9B48AFC4-8B42-4072-AAA2-4702519F0D8E}"/>
              </a:ext>
            </a:extLst>
          </p:cNvPr>
          <p:cNvSpPr txBox="1">
            <a:spLocks noChangeAspect="1"/>
          </p:cNvSpPr>
          <p:nvPr/>
        </p:nvSpPr>
        <p:spPr>
          <a:xfrm>
            <a:off x="4523874" y="1601116"/>
            <a:ext cx="691971" cy="691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3200" b="1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sz="2400" dirty="0"/>
              <a:t>5</a:t>
            </a:r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id="{961517EE-A586-412B-85CB-6F57B715CE11}"/>
              </a:ext>
            </a:extLst>
          </p:cNvPr>
          <p:cNvSpPr txBox="1">
            <a:spLocks/>
          </p:cNvSpPr>
          <p:nvPr/>
        </p:nvSpPr>
        <p:spPr>
          <a:xfrm>
            <a:off x="5344964" y="1742670"/>
            <a:ext cx="3420000" cy="460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dirty="0"/>
              <a:t>Ricerca e innovazione</a:t>
            </a:r>
          </a:p>
        </p:txBody>
      </p:sp>
      <p:sp>
        <p:nvSpPr>
          <p:cNvPr id="20" name="Segnaposto testo 8">
            <a:extLst>
              <a:ext uri="{FF2B5EF4-FFF2-40B4-BE49-F238E27FC236}">
                <a16:creationId xmlns:a16="http://schemas.microsoft.com/office/drawing/2014/main" id="{A7AC5890-2773-4367-BC01-89A44D7299F2}"/>
              </a:ext>
            </a:extLst>
          </p:cNvPr>
          <p:cNvSpPr txBox="1">
            <a:spLocks noChangeAspect="1"/>
          </p:cNvSpPr>
          <p:nvPr/>
        </p:nvSpPr>
        <p:spPr>
          <a:xfrm>
            <a:off x="4523873" y="2830874"/>
            <a:ext cx="691971" cy="69197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3200" b="1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/>
              <a:t>6</a:t>
            </a:r>
            <a:endParaRPr lang="it-IT" sz="2400" dirty="0"/>
          </a:p>
        </p:txBody>
      </p:sp>
      <p:sp>
        <p:nvSpPr>
          <p:cNvPr id="21" name="Segnaposto testo 9">
            <a:extLst>
              <a:ext uri="{FF2B5EF4-FFF2-40B4-BE49-F238E27FC236}">
                <a16:creationId xmlns:a16="http://schemas.microsoft.com/office/drawing/2014/main" id="{7E33E74D-6719-4545-A668-39F41C65DAF7}"/>
              </a:ext>
            </a:extLst>
          </p:cNvPr>
          <p:cNvSpPr txBox="1">
            <a:spLocks noChangeAspect="1"/>
          </p:cNvSpPr>
          <p:nvPr/>
        </p:nvSpPr>
        <p:spPr>
          <a:xfrm>
            <a:off x="4544863" y="4018795"/>
            <a:ext cx="691971" cy="6919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3200" b="1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/>
              <a:t>7</a:t>
            </a:r>
            <a:endParaRPr lang="it-IT" sz="2400" dirty="0"/>
          </a:p>
        </p:txBody>
      </p:sp>
      <p:sp>
        <p:nvSpPr>
          <p:cNvPr id="22" name="Segnaposto contenuto 5">
            <a:extLst>
              <a:ext uri="{FF2B5EF4-FFF2-40B4-BE49-F238E27FC236}">
                <a16:creationId xmlns:a16="http://schemas.microsoft.com/office/drawing/2014/main" id="{CB642E60-4B7A-4576-9B41-F062ED144DD9}"/>
              </a:ext>
            </a:extLst>
          </p:cNvPr>
          <p:cNvSpPr txBox="1">
            <a:spLocks/>
          </p:cNvSpPr>
          <p:nvPr/>
        </p:nvSpPr>
        <p:spPr>
          <a:xfrm>
            <a:off x="5344964" y="2938436"/>
            <a:ext cx="3420000" cy="460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Formazione</a:t>
            </a:r>
          </a:p>
          <a:p>
            <a:r>
              <a:rPr lang="it-IT" dirty="0"/>
              <a:t>	</a:t>
            </a:r>
          </a:p>
        </p:txBody>
      </p:sp>
      <p:sp>
        <p:nvSpPr>
          <p:cNvPr id="23" name="Segnaposto contenuto 6">
            <a:extLst>
              <a:ext uri="{FF2B5EF4-FFF2-40B4-BE49-F238E27FC236}">
                <a16:creationId xmlns:a16="http://schemas.microsoft.com/office/drawing/2014/main" id="{29E98E27-771D-4FA7-83D7-1700D38D6081}"/>
              </a:ext>
            </a:extLst>
          </p:cNvPr>
          <p:cNvSpPr txBox="1">
            <a:spLocks/>
          </p:cNvSpPr>
          <p:nvPr/>
        </p:nvSpPr>
        <p:spPr>
          <a:xfrm>
            <a:off x="5344964" y="4143059"/>
            <a:ext cx="3420000" cy="460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Inclusione sociale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AD83A60-BB42-46D3-AD1C-69524D62647A}"/>
              </a:ext>
            </a:extLst>
          </p:cNvPr>
          <p:cNvSpPr txBox="1"/>
          <p:nvPr/>
        </p:nvSpPr>
        <p:spPr>
          <a:xfrm>
            <a:off x="8027618" y="2355014"/>
            <a:ext cx="4009159" cy="1200329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In caso di selezione di più ambiti tematici su cui costruire la strategia </a:t>
            </a:r>
            <a:r>
              <a:rPr lang="it-IT" b="1" dirty="0">
                <a:solidFill>
                  <a:srgbClr val="FF0000"/>
                </a:solidFill>
              </a:rPr>
              <a:t>occorre motivare le connessioni </a:t>
            </a:r>
            <a:r>
              <a:rPr lang="it-IT" dirty="0">
                <a:solidFill>
                  <a:srgbClr val="FF0000"/>
                </a:solidFill>
              </a:rPr>
              <a:t>e le sinergie esistenti tra di loro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7D14013-BD3A-40EB-86B1-6E8B9E46336D}"/>
              </a:ext>
            </a:extLst>
          </p:cNvPr>
          <p:cNvSpPr txBox="1"/>
          <p:nvPr/>
        </p:nvSpPr>
        <p:spPr>
          <a:xfrm>
            <a:off x="7952762" y="3661233"/>
            <a:ext cx="41588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“LINEE GUIDA PER LA SELEZIONE E DEFINIZIONE DELLE STRATEGIE DI SVILUPPO LOCALE PARTECIPATIVO (CLLD)” recepite con DGR n. 1208 del 07/08/2023 (scaricabile al sito </a:t>
            </a:r>
            <a:r>
              <a:rPr lang="it-IT" u="sng" dirty="0">
                <a:hlinkClick r:id="rId3"/>
              </a:rPr>
              <a:t>https://www.regione.marche.it/Entra-in-Regione/Attivita-Ittiche/FEAMPA-2021-2027-Fondo-Europeo-per-gli-Affari-Marittimi-la-Pesca-e-lAcquacoltura/CLLD-GAL-Pesca</a:t>
            </a:r>
            <a:r>
              <a:rPr lang="it-IT" dirty="0"/>
              <a:t>)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667E6D-D787-4F97-89BB-EFAC6416651E}"/>
              </a:ext>
            </a:extLst>
          </p:cNvPr>
          <p:cNvSpPr txBox="1"/>
          <p:nvPr/>
        </p:nvSpPr>
        <p:spPr>
          <a:xfrm>
            <a:off x="8868075" y="262246"/>
            <a:ext cx="30535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Analisi dei fabbisogni </a:t>
            </a:r>
          </a:p>
          <a:p>
            <a:pPr algn="ctr"/>
            <a:r>
              <a:rPr lang="it-IT" dirty="0"/>
              <a:t>e potenzialità dell’area</a:t>
            </a:r>
          </a:p>
        </p:txBody>
      </p:sp>
      <p:pic>
        <p:nvPicPr>
          <p:cNvPr id="5" name="Elemento grafico 4" descr="Grafico a torta">
            <a:extLst>
              <a:ext uri="{FF2B5EF4-FFF2-40B4-BE49-F238E27FC236}">
                <a16:creationId xmlns:a16="http://schemas.microsoft.com/office/drawing/2014/main" id="{4A36145A-5527-45A3-AB46-4D49DC73A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4652" y="204489"/>
            <a:ext cx="841868" cy="841868"/>
          </a:xfrm>
          <a:prstGeom prst="rect">
            <a:avLst/>
          </a:prstGeom>
        </p:spPr>
      </p:pic>
      <p:pic>
        <p:nvPicPr>
          <p:cNvPr id="24" name="Elemento grafico 23" descr="Obiettivo">
            <a:extLst>
              <a:ext uri="{FF2B5EF4-FFF2-40B4-BE49-F238E27FC236}">
                <a16:creationId xmlns:a16="http://schemas.microsoft.com/office/drawing/2014/main" id="{58051FE4-B963-41E9-BAFA-A073A4251E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4652" y="1303795"/>
            <a:ext cx="841868" cy="841868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592C6CB-A835-45B8-98CB-1D42E3E928E4}"/>
              </a:ext>
            </a:extLst>
          </p:cNvPr>
          <p:cNvSpPr txBox="1"/>
          <p:nvPr/>
        </p:nvSpPr>
        <p:spPr>
          <a:xfrm>
            <a:off x="8832234" y="1300770"/>
            <a:ext cx="3053592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COERENZA tra </a:t>
            </a:r>
          </a:p>
          <a:p>
            <a:pPr algn="ctr"/>
            <a:r>
              <a:rPr lang="it-IT" b="1" dirty="0"/>
              <a:t>1. fabbisogni/azioni/obiettivi</a:t>
            </a:r>
          </a:p>
          <a:p>
            <a:pPr algn="ctr"/>
            <a:r>
              <a:rPr lang="it-IT" b="1" dirty="0"/>
              <a:t>2. SSL e quadro programmatico</a:t>
            </a:r>
          </a:p>
        </p:txBody>
      </p:sp>
    </p:spTree>
    <p:extLst>
      <p:ext uri="{BB962C8B-B14F-4D97-AF65-F5344CB8AC3E}">
        <p14:creationId xmlns:p14="http://schemas.microsoft.com/office/powerpoint/2010/main" val="50223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 descr="elemento decorativo&#10;">
            <a:extLst>
              <a:ext uri="{FF2B5EF4-FFF2-40B4-BE49-F238E27FC236}">
                <a16:creationId xmlns:a16="http://schemas.microsoft.com/office/drawing/2014/main" id="{913C465E-99C1-43E9-8FAC-86113F58E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3663950"/>
            <a:ext cx="4537613" cy="3194050"/>
            <a:chOff x="1" y="3649663"/>
            <a:chExt cx="4537613" cy="3194050"/>
          </a:xfrm>
        </p:grpSpPr>
        <p:sp>
          <p:nvSpPr>
            <p:cNvPr id="6" name="Triangolo isoscele 5">
              <a:extLst>
                <a:ext uri="{FF2B5EF4-FFF2-40B4-BE49-F238E27FC236}">
                  <a16:creationId xmlns:a16="http://schemas.microsoft.com/office/drawing/2014/main" id="{B7099EE8-B27A-4298-A114-D9FE2F94F437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9" cy="92602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F8E6868B-6755-488B-BEA3-7DFC4EFAA6F5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FB20523-8EC7-4848-89B7-052D5B00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06" y="4119869"/>
            <a:ext cx="3434662" cy="2456442"/>
          </a:xfrm>
        </p:spPr>
        <p:txBody>
          <a:bodyPr rtlCol="0"/>
          <a:lstStyle/>
          <a:p>
            <a:pPr rtl="0"/>
            <a:r>
              <a:rPr lang="it-IT" dirty="0"/>
              <a:t>SFIDE individuate dal PN FEAMPA</a:t>
            </a:r>
            <a:br>
              <a:rPr lang="it-IT" dirty="0"/>
            </a:br>
            <a:r>
              <a:rPr lang="it-IT" dirty="0"/>
              <a:t> 21-27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8E6303FD-C354-4833-9FEC-A177956EC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5749" y="994684"/>
          <a:ext cx="1602297" cy="64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Acrobat Document" r:id="rId4" imgW="8019773" imgH="3238247" progId="Acrobat.Document.DC">
                  <p:embed/>
                </p:oleObj>
              </mc:Choice>
              <mc:Fallback>
                <p:oleObj name="Acrobat Document" r:id="rId4" imgW="8019773" imgH="3238247" progId="Acrobat.Document.DC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8E6303FD-C354-4833-9FEC-A177956EC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5749" y="994684"/>
                        <a:ext cx="1602297" cy="647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06DEDCAB-027A-45C8-819E-3BC353E09A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91" t="25643" r="32568" b="62447"/>
          <a:stretch/>
        </p:blipFill>
        <p:spPr>
          <a:xfrm>
            <a:off x="117446" y="109080"/>
            <a:ext cx="4211273" cy="81681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4C601E7-5C00-4FAD-932E-2F140AB690AB}"/>
              </a:ext>
            </a:extLst>
          </p:cNvPr>
          <p:cNvSpPr/>
          <p:nvPr/>
        </p:nvSpPr>
        <p:spPr>
          <a:xfrm>
            <a:off x="5149446" y="1318188"/>
            <a:ext cx="6096000" cy="49398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sviluppo dei settori dell’economia blu, in linea con la Comunicazione CE sull’economia blu sostenibile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sistemi agroalimentari e filiere sostenibili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mitigazione e adattamento ai cambiamenti climatici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salvaguardia delle risorse acquatiche e della biodiversità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turismo sostenibile ed eco-turismo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innovazione e ricerca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ricambio generazionale, imprenditorialità, formazione, diversificazione delle attività, inclusione sociale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il maggiore coinvolgimento del settore della pesca e dell’acquacoltura nel sistema di </a:t>
            </a:r>
            <a:r>
              <a:rPr lang="it-IT" dirty="0" err="1"/>
              <a:t>governance</a:t>
            </a:r>
            <a:r>
              <a:rPr lang="it-IT" dirty="0"/>
              <a:t> locale</a:t>
            </a:r>
            <a:endParaRPr lang="it-IT" sz="2400" dirty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B10DCB-F050-4920-B2C5-56A45A3C1214}"/>
              </a:ext>
            </a:extLst>
          </p:cNvPr>
          <p:cNvSpPr txBox="1"/>
          <p:nvPr/>
        </p:nvSpPr>
        <p:spPr>
          <a:xfrm>
            <a:off x="5550719" y="541459"/>
            <a:ext cx="5293454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LE STRATEGIE DOVRANO DARE PRIORITA’ </a:t>
            </a:r>
          </a:p>
          <a:p>
            <a:pPr algn="ctr"/>
            <a:r>
              <a:rPr lang="it-IT" dirty="0"/>
              <a:t>ALLE SEGUENTI SFIDE</a:t>
            </a:r>
          </a:p>
        </p:txBody>
      </p:sp>
      <p:pic>
        <p:nvPicPr>
          <p:cNvPr id="13" name="Elemento grafico 12" descr="Macchina da scrivere">
            <a:extLst>
              <a:ext uri="{FF2B5EF4-FFF2-40B4-BE49-F238E27FC236}">
                <a16:creationId xmlns:a16="http://schemas.microsoft.com/office/drawing/2014/main" id="{6099990D-C7E0-4243-9C9D-1C540DA9DB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42878" y="407424"/>
            <a:ext cx="914400" cy="914400"/>
          </a:xfrm>
          <a:prstGeom prst="rect">
            <a:avLst/>
          </a:prstGeom>
        </p:spPr>
      </p:pic>
      <p:pic>
        <p:nvPicPr>
          <p:cNvPr id="17" name="Elemento grafico 16" descr="Lente di ingrandimento">
            <a:extLst>
              <a:ext uri="{FF2B5EF4-FFF2-40B4-BE49-F238E27FC236}">
                <a16:creationId xmlns:a16="http://schemas.microsoft.com/office/drawing/2014/main" id="{26ACD86B-94EA-46FF-9310-09AEED45AD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70628" y="56272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8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4">
            <a:extLst>
              <a:ext uri="{FF2B5EF4-FFF2-40B4-BE49-F238E27FC236}">
                <a16:creationId xmlns:a16="http://schemas.microsoft.com/office/drawing/2014/main" id="{B6C6CA88-7450-4835-93BC-EFA1FA308D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960823"/>
              </p:ext>
            </p:extLst>
          </p:nvPr>
        </p:nvGraphicFramePr>
        <p:xfrm>
          <a:off x="-10934" y="3"/>
          <a:ext cx="8604865" cy="689632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29341">
                  <a:extLst>
                    <a:ext uri="{9D8B030D-6E8A-4147-A177-3AD203B41FA5}">
                      <a16:colId xmlns:a16="http://schemas.microsoft.com/office/drawing/2014/main" val="3839373644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838430700"/>
                    </a:ext>
                  </a:extLst>
                </a:gridCol>
                <a:gridCol w="1719743">
                  <a:extLst>
                    <a:ext uri="{9D8B030D-6E8A-4147-A177-3AD203B41FA5}">
                      <a16:colId xmlns:a16="http://schemas.microsoft.com/office/drawing/2014/main" val="2658990726"/>
                    </a:ext>
                  </a:extLst>
                </a:gridCol>
                <a:gridCol w="2300958">
                  <a:extLst>
                    <a:ext uri="{9D8B030D-6E8A-4147-A177-3AD203B41FA5}">
                      <a16:colId xmlns:a16="http://schemas.microsoft.com/office/drawing/2014/main" val="4136827002"/>
                    </a:ext>
                  </a:extLst>
                </a:gridCol>
                <a:gridCol w="1720973">
                  <a:extLst>
                    <a:ext uri="{9D8B030D-6E8A-4147-A177-3AD203B41FA5}">
                      <a16:colId xmlns:a16="http://schemas.microsoft.com/office/drawing/2014/main" val="3044217976"/>
                    </a:ext>
                  </a:extLst>
                </a:gridCol>
              </a:tblGrid>
              <a:tr h="1084513">
                <a:tc>
                  <a:txBody>
                    <a:bodyPr/>
                    <a:lstStyle/>
                    <a:p>
                      <a:pPr algn="ctr" rtl="0"/>
                      <a:r>
                        <a:rPr lang="it-IT" sz="1800" b="0" noProof="0" dirty="0">
                          <a:solidFill>
                            <a:schemeClr val="bg1"/>
                          </a:solidFill>
                          <a:latin typeface="+mj-lt"/>
                        </a:rPr>
                        <a:t>Quadro logico</a:t>
                      </a:r>
                      <a:endParaRPr lang="it-IT" sz="1800" b="0" noProof="0" dirty="0">
                        <a:solidFill>
                          <a:schemeClr val="bg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160" marR="137160" marT="137160" marB="13716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8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Indicatori e target</a:t>
                      </a:r>
                      <a:endParaRPr lang="it-IT" sz="1800" b="0" noProof="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160" marR="137160" marT="137160" marB="13716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800" b="0" noProof="0" dirty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Azioni di cooperazione</a:t>
                      </a:r>
                    </a:p>
                  </a:txBody>
                  <a:tcPr marL="137160" marR="137160" marT="137160" marB="13716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8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Complementarietà integrazione e capitalizzazione</a:t>
                      </a:r>
                      <a:endParaRPr lang="it-IT" sz="1800" b="0" noProof="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160" marR="137160" marT="137160" marB="13716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8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Gestione, sorveglianza, valutazione</a:t>
                      </a:r>
                      <a:endParaRPr lang="it-IT" sz="1800" b="0" noProof="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160" marR="137160" marT="137160" marB="13716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966777"/>
                  </a:ext>
                </a:extLst>
              </a:tr>
              <a:tr h="1536394">
                <a:tc>
                  <a:txBody>
                    <a:bodyPr/>
                    <a:lstStyle/>
                    <a:p>
                      <a:pPr rtl="0"/>
                      <a:r>
                        <a:rPr lang="it-IT" sz="14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Approccio analitico in fase di progettazione e strumento di gestione nell’attuazione 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6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Indicatore:</a:t>
                      </a:r>
                    </a:p>
                    <a:p>
                      <a:pPr rtl="0"/>
                      <a:r>
                        <a:rPr lang="it-IT" sz="16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Definisce</a:t>
                      </a:r>
                    </a:p>
                    <a:p>
                      <a:pPr rtl="0"/>
                      <a:r>
                        <a:rPr lang="it-IT" sz="16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Misura</a:t>
                      </a:r>
                    </a:p>
                    <a:p>
                      <a:pPr rtl="0"/>
                      <a:r>
                        <a:rPr lang="it-IT" sz="16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Valuta</a:t>
                      </a:r>
                    </a:p>
                    <a:p>
                      <a:pPr rtl="0"/>
                      <a:endParaRPr lang="it-IT" sz="1600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Progetti, trasferimenti di risultati, azioni congiunte e scambi di esperienze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 sovrapposizione degli interventi finanziati</a:t>
                      </a:r>
                    </a:p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Strategia aree interne (SNAI)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Solida e coerente capacità gestionale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587135"/>
                  </a:ext>
                </a:extLst>
              </a:tr>
              <a:tr h="1325516">
                <a:tc>
                  <a:txBody>
                    <a:bodyPr/>
                    <a:lstStyle/>
                    <a:p>
                      <a:pPr rtl="0"/>
                      <a:r>
                        <a:rPr lang="it-IT" sz="14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Fabbisogni</a:t>
                      </a:r>
                    </a:p>
                    <a:p>
                      <a:pPr rtl="0"/>
                      <a:r>
                        <a:rPr lang="it-IT" sz="14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Obiettivi</a:t>
                      </a:r>
                    </a:p>
                    <a:p>
                      <a:pPr rtl="0"/>
                      <a:r>
                        <a:rPr lang="it-IT" sz="14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Azioni</a:t>
                      </a:r>
                    </a:p>
                    <a:p>
                      <a:pPr rtl="0"/>
                      <a:r>
                        <a:rPr lang="it-IT" sz="14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Risultati</a:t>
                      </a:r>
                    </a:p>
                    <a:p>
                      <a:pPr rtl="0"/>
                      <a:r>
                        <a:rPr lang="it-IT" sz="14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Output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Sorvegliare l’andamento della SSL</a:t>
                      </a:r>
                    </a:p>
                    <a:p>
                      <a:pPr rtl="0"/>
                      <a:endParaRPr lang="it-IT" sz="1400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Interregionali</a:t>
                      </a:r>
                    </a:p>
                    <a:p>
                      <a:pPr rtl="0"/>
                      <a:r>
                        <a:rPr lang="it-IT" sz="1400" noProof="0" dirty="0" err="1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Trasnazionali</a:t>
                      </a:r>
                      <a:endParaRPr lang="it-IT" sz="1400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/>
                      <a:r>
                        <a:rPr lang="it-IT" sz="1400" noProof="0" dirty="0" err="1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Trasfrontaliere</a:t>
                      </a:r>
                      <a:endParaRPr lang="it-IT" sz="1400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/>
                      <a:endParaRPr lang="it-IT" sz="1400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Reg. 2021-1060 Strategie </a:t>
                      </a:r>
                      <a:r>
                        <a:rPr lang="it-IT" sz="1400" noProof="0" dirty="0" err="1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plurifondo</a:t>
                      </a:r>
                      <a:endParaRPr lang="it-IT" sz="1400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/>
                      <a:endParaRPr lang="it-IT" sz="1400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Direttore</a:t>
                      </a:r>
                    </a:p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Coordinatore tecnico</a:t>
                      </a:r>
                    </a:p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RAF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3207244"/>
                  </a:ext>
                </a:extLst>
              </a:tr>
              <a:tr h="692883">
                <a:tc>
                  <a:txBody>
                    <a:bodyPr/>
                    <a:lstStyle/>
                    <a:p>
                      <a:pPr rtl="0"/>
                      <a:r>
                        <a:rPr lang="it-IT" sz="14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Processo partecipativo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I. di risultato</a:t>
                      </a:r>
                    </a:p>
                    <a:p>
                      <a:r>
                        <a:rPr lang="it-IT" sz="1400" dirty="0"/>
                        <a:t>I. di Output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PN FEAMPA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Comitato congiunto (OI)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Chiara suddivisione dei compiti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5176306"/>
                  </a:ext>
                </a:extLst>
              </a:tr>
              <a:tr h="1196562">
                <a:tc>
                  <a:txBody>
                    <a:bodyPr/>
                    <a:lstStyle/>
                    <a:p>
                      <a:pPr rtl="0"/>
                      <a:r>
                        <a:rPr lang="it-IT" sz="14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Obiettivo generale della SSL e Obiettivi s.m.a.r.t.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PN </a:t>
                      </a:r>
                      <a:r>
                        <a:rPr lang="it-IT" sz="1400" noProof="0" dirty="0" err="1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Feampa</a:t>
                      </a:r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pag. 167-168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Vision complessiva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Capitalizzare l’esperienza del passato (riuso)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Personale GAL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Membri del GAL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Organo decisionale Conflitto I.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3407266"/>
                  </a:ext>
                </a:extLst>
              </a:tr>
              <a:tr h="943229">
                <a:tc>
                  <a:txBody>
                    <a:bodyPr/>
                    <a:lstStyle/>
                    <a:p>
                      <a:pPr rtl="0"/>
                      <a:r>
                        <a:rPr lang="it-IT" sz="12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Specifici, misurabili, raggiungibili, realistici, definiti nel tempo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Allegato I Re. (UE) 2021/1139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Strategie macroregionali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Rilevanza</a:t>
                      </a:r>
                    </a:p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Trasferibilità</a:t>
                      </a:r>
                    </a:p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Rilevanza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Revisioni della SSL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4161349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044D6E5-B845-492D-BEFB-9F6792AD6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96244"/>
              </p:ext>
            </p:extLst>
          </p:nvPr>
        </p:nvGraphicFramePr>
        <p:xfrm>
          <a:off x="8593931" y="-1"/>
          <a:ext cx="3598069" cy="68579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427147">
                  <a:extLst>
                    <a:ext uri="{9D8B030D-6E8A-4147-A177-3AD203B41FA5}">
                      <a16:colId xmlns:a16="http://schemas.microsoft.com/office/drawing/2014/main" val="478894959"/>
                    </a:ext>
                  </a:extLst>
                </a:gridCol>
                <a:gridCol w="2170922">
                  <a:extLst>
                    <a:ext uri="{9D8B030D-6E8A-4147-A177-3AD203B41FA5}">
                      <a16:colId xmlns:a16="http://schemas.microsoft.com/office/drawing/2014/main" val="2799475102"/>
                    </a:ext>
                  </a:extLst>
                </a:gridCol>
              </a:tblGrid>
              <a:tr h="1101777">
                <a:tc>
                  <a:txBody>
                    <a:bodyPr/>
                    <a:lstStyle/>
                    <a:p>
                      <a:pPr algn="ctr" rtl="0"/>
                      <a:r>
                        <a:rPr lang="it-IT" sz="18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Piano finanziario</a:t>
                      </a:r>
                      <a:endParaRPr lang="it-IT" sz="1800" b="0" noProof="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160" marR="137160" marT="137160" marB="13716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8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Informazione, comunicazione e animazione</a:t>
                      </a:r>
                      <a:endParaRPr lang="it-IT" sz="1800" b="0" noProof="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7160" marR="137160" marT="137160" marB="13716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079707"/>
                  </a:ext>
                </a:extLst>
              </a:tr>
              <a:tr h="1558978">
                <a:tc>
                  <a:txBody>
                    <a:bodyPr/>
                    <a:lstStyle/>
                    <a:p>
                      <a:pPr rtl="0"/>
                      <a:r>
                        <a:rPr lang="it-IT" sz="1400" b="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 di finanziamento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Fondamentali per una SSL efficace e di successo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3305418"/>
                  </a:ext>
                </a:extLst>
              </a:tr>
              <a:tr h="1349114">
                <a:tc>
                  <a:txBody>
                    <a:bodyPr/>
                    <a:lstStyle/>
                    <a:p>
                      <a:pPr rtl="0"/>
                      <a:r>
                        <a:rPr lang="it-IT" sz="1400" b="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 obiettivo specifico (OS)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Informazione</a:t>
                      </a:r>
                    </a:p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Comunicazione </a:t>
                      </a:r>
                    </a:p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Animazione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1010449"/>
                  </a:ext>
                </a:extLst>
              </a:tr>
              <a:tr h="712032">
                <a:tc>
                  <a:txBody>
                    <a:bodyPr/>
                    <a:lstStyle/>
                    <a:p>
                      <a:pPr rtl="0"/>
                      <a:r>
                        <a:rPr lang="it-IT" sz="1400" b="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Tipologia di costo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Quando? Tutte le fasi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1197539"/>
                  </a:ext>
                </a:extLst>
              </a:tr>
              <a:tr h="1133631">
                <a:tc>
                  <a:txBody>
                    <a:bodyPr/>
                    <a:lstStyle/>
                    <a:p>
                      <a:pPr rtl="0"/>
                      <a:r>
                        <a:rPr lang="it-IT" sz="1400" b="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Annualità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Attività possibili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2548037"/>
                  </a:ext>
                </a:extLst>
              </a:tr>
              <a:tr h="1002467">
                <a:tc>
                  <a:txBody>
                    <a:bodyPr/>
                    <a:lstStyle/>
                    <a:p>
                      <a:pPr rtl="0"/>
                      <a:r>
                        <a:rPr lang="it-IT" sz="1400" b="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Altri fondi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Tarate sulle esigenze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1681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32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FB0023-2522-446C-942F-A8FB93AA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 strategici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71AFFB5-046F-47B4-80F9-4CC46AEF98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86" y="216006"/>
            <a:ext cx="3363046" cy="16547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153DE6-20D2-4DC3-9E68-4A59C4A38DC9}"/>
              </a:ext>
            </a:extLst>
          </p:cNvPr>
          <p:cNvSpPr txBox="1"/>
          <p:nvPr/>
        </p:nvSpPr>
        <p:spPr>
          <a:xfrm>
            <a:off x="989902" y="1946246"/>
            <a:ext cx="988768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dirty="0"/>
              <a:t>A </a:t>
            </a:r>
            <a:r>
              <a:rPr lang="it-IT" sz="1750" b="1" u="sng" dirty="0"/>
              <a:t>livello europeo</a:t>
            </a:r>
            <a:r>
              <a:rPr lang="it-IT" sz="1750" dirty="0"/>
              <a:t>, i principali riferimenti strategici sono:</a:t>
            </a:r>
          </a:p>
          <a:p>
            <a:r>
              <a:rPr lang="it-IT" sz="1750" dirty="0"/>
              <a:t> ▪ </a:t>
            </a:r>
            <a:r>
              <a:rPr lang="it-IT" sz="1750" b="1" dirty="0"/>
              <a:t>Strategia UE per il bacino Mediterraneo e la Comunicazione CE sul nuovo approccio per una Economia Blu sostenibile</a:t>
            </a:r>
            <a:r>
              <a:rPr lang="it-IT" sz="1750" dirty="0"/>
              <a:t>; </a:t>
            </a:r>
          </a:p>
          <a:p>
            <a:r>
              <a:rPr lang="it-IT" sz="1750" dirty="0"/>
              <a:t>▪ le tre Strategie UE che fanno da cornice alle scelte strategiche del PN FEAMPA (</a:t>
            </a:r>
            <a:r>
              <a:rPr lang="it-IT" sz="1750" b="1" dirty="0"/>
              <a:t>Green Deal, Biodiversità e Farm to </a:t>
            </a:r>
            <a:r>
              <a:rPr lang="it-IT" sz="1750" b="1" dirty="0" err="1"/>
              <a:t>Fork</a:t>
            </a:r>
            <a:r>
              <a:rPr lang="it-IT" sz="1750" dirty="0"/>
              <a:t>); </a:t>
            </a:r>
          </a:p>
          <a:p>
            <a:r>
              <a:rPr lang="it-IT" sz="1750" dirty="0"/>
              <a:t>▪ il nuovo pacchetto </a:t>
            </a:r>
            <a:r>
              <a:rPr lang="it-IT" sz="1750" b="1" dirty="0"/>
              <a:t>Oceans and </a:t>
            </a:r>
            <a:r>
              <a:rPr lang="it-IT" sz="1750" b="1" dirty="0" err="1"/>
              <a:t>fisheries</a:t>
            </a:r>
            <a:r>
              <a:rPr lang="it-IT" sz="1750" dirty="0"/>
              <a:t> adottato il 21 febbraio 2023. </a:t>
            </a:r>
          </a:p>
          <a:p>
            <a:r>
              <a:rPr lang="it-IT" sz="1750" dirty="0"/>
              <a:t> </a:t>
            </a:r>
          </a:p>
          <a:p>
            <a:r>
              <a:rPr lang="it-IT" sz="1750" dirty="0"/>
              <a:t>A </a:t>
            </a:r>
            <a:r>
              <a:rPr lang="it-IT" sz="1750" b="1" u="sng" dirty="0"/>
              <a:t>livello nazionale</a:t>
            </a:r>
            <a:r>
              <a:rPr lang="it-IT" sz="1750" dirty="0"/>
              <a:t> sono invece rappresentate da:  </a:t>
            </a:r>
          </a:p>
          <a:p>
            <a:r>
              <a:rPr lang="it-IT" sz="1750" dirty="0"/>
              <a:t>▪ </a:t>
            </a:r>
            <a:r>
              <a:rPr lang="it-IT" sz="1750" b="1" dirty="0"/>
              <a:t>l’ Accordo di Partenariato 2021-2027 (</a:t>
            </a:r>
            <a:r>
              <a:rPr lang="it-IT" sz="1750" b="1" dirty="0" err="1"/>
              <a:t>AdP</a:t>
            </a:r>
            <a:r>
              <a:rPr lang="it-IT" sz="1750" b="1" dirty="0"/>
              <a:t>)</a:t>
            </a:r>
            <a:r>
              <a:rPr lang="it-IT" sz="1750" dirty="0"/>
              <a:t>, in particolare in riferimento all’Obiettivo Strategico 5; </a:t>
            </a:r>
          </a:p>
          <a:p>
            <a:r>
              <a:rPr lang="it-IT" sz="1750" dirty="0"/>
              <a:t>▪ il </a:t>
            </a:r>
            <a:r>
              <a:rPr lang="it-IT" sz="1750" b="1" dirty="0"/>
              <a:t>Programma Nazionale FEAMPA 2021-2027</a:t>
            </a:r>
            <a:r>
              <a:rPr lang="it-IT" sz="1750" dirty="0"/>
              <a:t>, nello specifico la Priorità 3 e l’Obiettivo Specifico 3.1; </a:t>
            </a:r>
          </a:p>
          <a:p>
            <a:r>
              <a:rPr lang="it-IT" sz="1750" dirty="0"/>
              <a:t>▪ il </a:t>
            </a:r>
            <a:r>
              <a:rPr lang="it-IT" sz="1750" b="1" dirty="0"/>
              <a:t>Piano Strategico Nazionale Acquacoltura 2021-2027</a:t>
            </a:r>
            <a:r>
              <a:rPr lang="it-IT" sz="1750" dirty="0"/>
              <a:t>, per le Strategie che prevedono interventi in questo settore. </a:t>
            </a:r>
          </a:p>
          <a:p>
            <a:r>
              <a:rPr lang="it-IT" sz="1750" dirty="0"/>
              <a:t> </a:t>
            </a:r>
          </a:p>
          <a:p>
            <a:r>
              <a:rPr lang="it-IT" sz="1750" dirty="0"/>
              <a:t>A </a:t>
            </a:r>
            <a:r>
              <a:rPr lang="it-IT" sz="1750" b="1" u="sng" dirty="0"/>
              <a:t>livello locale </a:t>
            </a:r>
            <a:r>
              <a:rPr lang="it-IT" sz="1750" dirty="0"/>
              <a:t>bisogna far riferimento a </a:t>
            </a:r>
          </a:p>
          <a:p>
            <a:r>
              <a:rPr lang="it-IT" sz="1750" dirty="0"/>
              <a:t>▪ la </a:t>
            </a:r>
            <a:r>
              <a:rPr lang="it-IT" sz="1750" b="1" dirty="0"/>
              <a:t>Strategia di Specializzazione Intelligente della Regione</a:t>
            </a:r>
            <a:r>
              <a:rPr lang="it-IT" sz="1750" dirty="0"/>
              <a:t> di appartenenza, qualora siano interessati i settori della Blue Economy; </a:t>
            </a:r>
          </a:p>
          <a:p>
            <a:r>
              <a:rPr lang="it-IT" sz="1750" dirty="0"/>
              <a:t>▪ altre </a:t>
            </a:r>
            <a:r>
              <a:rPr lang="it-IT" sz="1750" b="1" dirty="0"/>
              <a:t>strategie e programmi a livello regionale o locale</a:t>
            </a:r>
            <a:r>
              <a:rPr lang="it-IT" sz="1750" dirty="0"/>
              <a:t> riferiti allo sviluppo locale o nei settori di interesse della Strategia. </a:t>
            </a:r>
          </a:p>
        </p:txBody>
      </p:sp>
    </p:spTree>
    <p:extLst>
      <p:ext uri="{BB962C8B-B14F-4D97-AF65-F5344CB8AC3E}">
        <p14:creationId xmlns:p14="http://schemas.microsoft.com/office/powerpoint/2010/main" val="239145548"/>
      </p:ext>
    </p:extLst>
  </p:cSld>
  <p:clrMapOvr>
    <a:masterClrMapping/>
  </p:clrMapOvr>
</p:sld>
</file>

<file path=ppt/theme/theme1.xml><?xml version="1.0" encoding="utf-8"?>
<a:theme xmlns:a="http://schemas.openxmlformats.org/drawingml/2006/main" name="Atlante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Custom 166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440_TF78283625" id="{EDAE13C2-BC1E-48AF-B3A1-37CFB615A098}" vid="{974D53F1-D170-443C-A5E3-8DAE5AC84D6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61964A-D9CE-44DE-A141-B456A2E23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1ACBD2-92A1-4EA7-847C-7739E3073049}">
  <ds:schemaRefs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www.w3.org/XML/1998/namespace"/>
    <ds:schemaRef ds:uri="71af3243-3dd4-4a8d-8c0d-dd76da1f02a5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4E174D3-B577-443C-ADE9-F433791913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 la tua colonia</Template>
  <TotalTime>0</TotalTime>
  <Words>2120</Words>
  <Application>Microsoft Office PowerPoint</Application>
  <PresentationFormat>Widescreen</PresentationFormat>
  <Paragraphs>285</Paragraphs>
  <Slides>14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Rockwell</vt:lpstr>
      <vt:lpstr>Tahoma</vt:lpstr>
      <vt:lpstr>Times New Roman</vt:lpstr>
      <vt:lpstr>TimesNewRomanPS-BoldMT</vt:lpstr>
      <vt:lpstr>Wingdings</vt:lpstr>
      <vt:lpstr>Atlante</vt:lpstr>
      <vt:lpstr>Acrobat Document</vt:lpstr>
      <vt:lpstr>Interventi a sostegno dello Sviluppo locale di tipo partecipativo  CLLD PN FEAMPA 2021-2027</vt:lpstr>
      <vt:lpstr>Priorità 3 Obiettivo 3.1</vt:lpstr>
      <vt:lpstr>Interventi e Risorse finanziarie</vt:lpstr>
      <vt:lpstr>Azioni di preparazione del CLLD</vt:lpstr>
      <vt:lpstr>Condizioni di ammissibilità…</vt:lpstr>
      <vt:lpstr>7 Ambiti tematici di intervento della strategia</vt:lpstr>
      <vt:lpstr>SFIDE individuate dal PN FEAMPA  21-27 </vt:lpstr>
      <vt:lpstr>Presentazione standard di PowerPoint</vt:lpstr>
      <vt:lpstr>Strumenti strategici</vt:lpstr>
      <vt:lpstr>Beneficiari della Strategia CLLD</vt:lpstr>
      <vt:lpstr>Criteri di selezione n. 29  in n.6 categorie (art. 32 del Reg. (UE) n. 2021/1060)</vt:lpstr>
      <vt:lpstr>Protagonisti</vt:lpstr>
      <vt:lpstr>Procedura amministrativa</vt:lpstr>
      <vt:lpstr>Contatti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2023-11-16T10:22:32Z</dcterms:created>
  <dcterms:modified xsi:type="dcterms:W3CDTF">2024-04-12T09:08:31Z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